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media/image8.jpg" ContentType="image/jpeg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25"/>
  </p:notesMasterIdLst>
  <p:sldIdLst>
    <p:sldId id="375" r:id="rId2"/>
    <p:sldId id="259" r:id="rId3"/>
    <p:sldId id="373" r:id="rId4"/>
    <p:sldId id="385" r:id="rId5"/>
    <p:sldId id="258" r:id="rId6"/>
    <p:sldId id="386" r:id="rId7"/>
    <p:sldId id="354" r:id="rId8"/>
    <p:sldId id="376" r:id="rId9"/>
    <p:sldId id="378" r:id="rId10"/>
    <p:sldId id="382" r:id="rId11"/>
    <p:sldId id="383" r:id="rId12"/>
    <p:sldId id="387" r:id="rId13"/>
    <p:sldId id="391" r:id="rId14"/>
    <p:sldId id="392" r:id="rId15"/>
    <p:sldId id="394" r:id="rId16"/>
    <p:sldId id="388" r:id="rId17"/>
    <p:sldId id="384" r:id="rId18"/>
    <p:sldId id="389" r:id="rId19"/>
    <p:sldId id="393" r:id="rId20"/>
    <p:sldId id="390" r:id="rId21"/>
    <p:sldId id="380" r:id="rId22"/>
    <p:sldId id="344" r:id="rId23"/>
    <p:sldId id="360" r:id="rId24"/>
  </p:sldIdLst>
  <p:sldSz cx="9144000" cy="5715000" type="screen16x10"/>
  <p:notesSz cx="6858000" cy="9144000"/>
  <p:embeddedFontLst>
    <p:embeddedFont>
      <p:font typeface="나눔스퀘어" panose="020B0600000101010101" pitchFamily="50" charset="-127"/>
      <p:regular r:id="rId26"/>
    </p:embeddedFont>
    <p:embeddedFont>
      <p:font typeface="나눔스퀘어 Bold" panose="020B0600000101010101" pitchFamily="50" charset="-127"/>
      <p:bold r:id="rId27"/>
    </p:embeddedFont>
    <p:embeddedFont>
      <p:font typeface="배달의민족 주아" panose="020B0600000101010101" charset="-127"/>
      <p:regular r:id="rId28"/>
    </p:embeddedFont>
    <p:embeddedFont>
      <p:font typeface="나눔고딕" panose="020D0604000000000000" pitchFamily="50" charset="-127"/>
      <p:regular r:id="rId29"/>
      <p:bold r:id="rId30"/>
    </p:embeddedFont>
    <p:embeddedFont>
      <p:font typeface="나눔고딕 ExtraBold" panose="020D0904000000000000" pitchFamily="50" charset="-127"/>
      <p:bold r:id="rId31"/>
    </p:embeddedFont>
    <p:embeddedFont>
      <p:font typeface="나눔바른고딕 Light" panose="020B0603020101020101" pitchFamily="50" charset="-127"/>
      <p:regular r:id="rId32"/>
    </p:embeddedFont>
    <p:embeddedFont>
      <p:font typeface="나눔손글씨 펜" panose="03040600000000000000" pitchFamily="66" charset="-127"/>
      <p:regular r:id="rId33"/>
    </p:embeddedFont>
    <p:embeddedFont>
      <p:font typeface="맑은 고딕" panose="020B0503020000020004" pitchFamily="50" charset="-127"/>
      <p:regular r:id="rId34"/>
      <p:bold r:id="rId35"/>
    </p:embeddedFont>
    <p:embeddedFont>
      <p:font typeface="보람 M" panose="02020603020101020101" pitchFamily="18" charset="-127"/>
      <p:regular r:id="rId36"/>
    </p:embeddedFont>
    <p:embeddedFont>
      <p:font typeface="야놀자 야체 B" panose="02020603020101020101" pitchFamily="18" charset="-127"/>
      <p:bold r:id="rId3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6A7B8B"/>
    <a:srgbClr val="E8ECE5"/>
    <a:srgbClr val="E8C0C0"/>
    <a:srgbClr val="C0C0C0"/>
    <a:srgbClr val="8EB4E3"/>
    <a:srgbClr val="F16461"/>
    <a:srgbClr val="0DA2B6"/>
    <a:srgbClr val="FAC11E"/>
    <a:srgbClr val="ED6B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627" autoAdjust="0"/>
    <p:restoredTop sz="85502" autoAdjust="0"/>
  </p:normalViewPr>
  <p:slideViewPr>
    <p:cSldViewPr>
      <p:cViewPr varScale="1">
        <p:scale>
          <a:sx n="92" d="100"/>
          <a:sy n="92" d="100"/>
        </p:scale>
        <p:origin x="1038" y="66"/>
      </p:cViewPr>
      <p:guideLst>
        <p:guide orient="horz" pos="1800"/>
        <p:guide pos="2880"/>
      </p:guideLst>
    </p:cSldViewPr>
  </p:slideViewPr>
  <p:outlineViewPr>
    <p:cViewPr>
      <p:scale>
        <a:sx n="33" d="100"/>
        <a:sy n="33" d="100"/>
      </p:scale>
      <p:origin x="0" y="317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DA74B0-DC8D-4523-AFD8-325A8336B315}" type="datetimeFigureOut">
              <a:rPr lang="ko-KR" altLang="en-US" smtClean="0"/>
              <a:t>2021-03-06-Sat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63B5E6-5293-4DC1-8AE7-C513290765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56420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첫 번째</a:t>
            </a:r>
            <a:r>
              <a:rPr lang="en-US" altLang="ko-KR" dirty="0"/>
              <a:t>, </a:t>
            </a:r>
            <a:r>
              <a:rPr lang="ko-KR" altLang="en-US" dirty="0"/>
              <a:t>지영이 이야기</a:t>
            </a:r>
            <a:r>
              <a:rPr lang="ko-KR" altLang="en-US" baseline="0" dirty="0"/>
              <a:t>  동아리</a:t>
            </a:r>
            <a:r>
              <a:rPr lang="en-US" altLang="ko-KR" baseline="0" dirty="0"/>
              <a:t>: 30~40</a:t>
            </a:r>
            <a:r>
              <a:rPr lang="ko-KR" altLang="en-US" baseline="0" dirty="0"/>
              <a:t>명 총무가 한 명</a:t>
            </a:r>
            <a:endParaRPr lang="en-US" altLang="ko-KR" baseline="0" dirty="0"/>
          </a:p>
          <a:p>
            <a:endParaRPr lang="en-US" altLang="ko-KR" baseline="0" dirty="0"/>
          </a:p>
          <a:p>
            <a:r>
              <a:rPr lang="ko-KR" altLang="en-US" baseline="0" dirty="0"/>
              <a:t>일일이 입금했는지 </a:t>
            </a:r>
            <a:r>
              <a:rPr lang="ko-KR" altLang="en-US" baseline="0" dirty="0" err="1"/>
              <a:t>안했는지</a:t>
            </a:r>
            <a:r>
              <a:rPr lang="ko-KR" altLang="en-US" baseline="0" dirty="0"/>
              <a:t> </a:t>
            </a:r>
            <a:r>
              <a:rPr lang="ko-KR" altLang="en-US" baseline="0" dirty="0" err="1"/>
              <a:t>알아봐야하고</a:t>
            </a:r>
            <a:r>
              <a:rPr lang="ko-KR" altLang="en-US" baseline="0" dirty="0"/>
              <a:t> 입금 </a:t>
            </a:r>
            <a:r>
              <a:rPr lang="ko-KR" altLang="en-US" baseline="0" dirty="0" err="1"/>
              <a:t>안한</a:t>
            </a:r>
            <a:r>
              <a:rPr lang="ko-KR" altLang="en-US" baseline="0" dirty="0"/>
              <a:t> 사람들은 또 전화를 </a:t>
            </a:r>
            <a:r>
              <a:rPr lang="ko-KR" altLang="en-US" baseline="0" dirty="0" err="1"/>
              <a:t>돌려야하죠</a:t>
            </a:r>
            <a:r>
              <a:rPr lang="en-US" altLang="ko-KR" baseline="0" dirty="0"/>
              <a:t>.</a:t>
            </a:r>
          </a:p>
          <a:p>
            <a:endParaRPr lang="en-US" altLang="ko-KR" b="1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63B5E6-5293-4DC1-8AE7-C513290765EB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04481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이거 제일 중요한 </a:t>
            </a:r>
            <a:r>
              <a:rPr lang="en-US" altLang="ko-KR" dirty="0"/>
              <a:t>3</a:t>
            </a:r>
            <a:r>
              <a:rPr lang="ko-KR" altLang="en-US" dirty="0"/>
              <a:t>가지 우선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63B5E6-5293-4DC1-8AE7-C513290765EB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08814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이거 제일 중요한 </a:t>
            </a:r>
            <a:r>
              <a:rPr lang="en-US" altLang="ko-KR" dirty="0"/>
              <a:t>3</a:t>
            </a:r>
            <a:r>
              <a:rPr lang="ko-KR" altLang="en-US" dirty="0"/>
              <a:t>가지 우선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63B5E6-5293-4DC1-8AE7-C513290765EB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51350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이거 제일 중요한 </a:t>
            </a:r>
            <a:r>
              <a:rPr lang="en-US" altLang="ko-KR" dirty="0"/>
              <a:t>3</a:t>
            </a:r>
            <a:r>
              <a:rPr lang="ko-KR" altLang="en-US" dirty="0"/>
              <a:t>가지 우선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63B5E6-5293-4DC1-8AE7-C513290765EB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01756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이거 제일 중요한 </a:t>
            </a:r>
            <a:r>
              <a:rPr lang="en-US" altLang="ko-KR" dirty="0"/>
              <a:t>3</a:t>
            </a:r>
            <a:r>
              <a:rPr lang="ko-KR" altLang="en-US" dirty="0"/>
              <a:t>가지 우선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63B5E6-5293-4DC1-8AE7-C513290765EB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48391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모아쓰는</a:t>
            </a:r>
            <a:r>
              <a:rPr lang="ko-KR" altLang="en-US" dirty="0"/>
              <a:t> 아주 손 쉽고 빠르게 가입이 가능합니다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63B5E6-5293-4DC1-8AE7-C513290765EB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73797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이거 제일 중요한 </a:t>
            </a:r>
            <a:r>
              <a:rPr lang="en-US" altLang="ko-KR" dirty="0"/>
              <a:t>3</a:t>
            </a:r>
            <a:r>
              <a:rPr lang="ko-KR" altLang="en-US" dirty="0"/>
              <a:t>가지 우선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63B5E6-5293-4DC1-8AE7-C513290765EB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08814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이거 제일 중요한 </a:t>
            </a:r>
            <a:r>
              <a:rPr lang="en-US" altLang="ko-KR" dirty="0"/>
              <a:t>3</a:t>
            </a:r>
            <a:r>
              <a:rPr lang="ko-KR" altLang="en-US" dirty="0"/>
              <a:t>가지 우선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63B5E6-5293-4DC1-8AE7-C513290765EB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43197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이거 제일 중요한 </a:t>
            </a:r>
            <a:r>
              <a:rPr lang="en-US" altLang="ko-KR" dirty="0"/>
              <a:t>3</a:t>
            </a:r>
            <a:r>
              <a:rPr lang="ko-KR" altLang="en-US" dirty="0"/>
              <a:t>가지 우선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63B5E6-5293-4DC1-8AE7-C513290765EB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27776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이거 제일 중요한 </a:t>
            </a:r>
            <a:r>
              <a:rPr lang="en-US" altLang="ko-KR" dirty="0"/>
              <a:t>3</a:t>
            </a:r>
            <a:r>
              <a:rPr lang="ko-KR" altLang="en-US" dirty="0"/>
              <a:t>가지 우선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63B5E6-5293-4DC1-8AE7-C513290765EB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431973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모아쓰는</a:t>
            </a:r>
            <a:r>
              <a:rPr lang="ko-KR" altLang="en-US" dirty="0"/>
              <a:t> 아주 손 쉽고 빠르게 가입이 가능합니다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63B5E6-5293-4DC1-8AE7-C513290765EB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73797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모아쓰는</a:t>
            </a:r>
            <a:r>
              <a:rPr lang="ko-KR" altLang="en-US" dirty="0"/>
              <a:t> 아주 손 쉽고 빠르게 가입이 가능합니다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63B5E6-5293-4DC1-8AE7-C513290765EB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737976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altLang="ko-KR" sz="800" b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800" b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분</a:t>
            </a:r>
            <a:r>
              <a:rPr lang="en-US" altLang="ko-KR" sz="800" b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</a:t>
            </a:r>
            <a:r>
              <a:rPr lang="ko-KR" altLang="en-US" sz="800" b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초</a:t>
            </a:r>
            <a:endParaRPr lang="en-US" altLang="ko-KR" sz="800" b="0" dirty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/>
            <a:endParaRPr lang="en-US" altLang="ko-KR" sz="800" b="0" dirty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/>
            <a:r>
              <a:rPr lang="ko-KR" altLang="en-US" sz="800" b="0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모아쓰는</a:t>
            </a:r>
            <a:r>
              <a:rPr lang="ko-KR" altLang="en-US" sz="800" b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컨비니언스다</a:t>
            </a:r>
            <a:r>
              <a:rPr lang="en-US" altLang="ko-KR" sz="800" b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! </a:t>
            </a:r>
            <a:r>
              <a:rPr lang="ko-KR" altLang="en-US" sz="800" b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우선 편리함으로 초기 충성 고객을 유치하겠습니다</a:t>
            </a:r>
            <a:r>
              <a:rPr lang="en-US" altLang="ko-KR" sz="800" b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</a:p>
          <a:p>
            <a:pPr algn="l"/>
            <a:r>
              <a:rPr lang="ko-KR" altLang="en-US" sz="800" b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두 번째 </a:t>
            </a:r>
            <a:r>
              <a:rPr lang="ko-KR" altLang="en-US" sz="800" b="0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모아쓰는</a:t>
            </a:r>
            <a:r>
              <a:rPr lang="ko-KR" altLang="en-US" sz="800" b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800" b="0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비헤이비어다</a:t>
            </a:r>
            <a:r>
              <a:rPr lang="en-US" altLang="ko-KR" sz="800" b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! </a:t>
            </a:r>
            <a:r>
              <a:rPr lang="ko-KR" altLang="en-US" sz="800" b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초기 유저들이 주변 사람들과 함께 쓰는 행동으로 이어지게 만들겠습니다</a:t>
            </a:r>
            <a:r>
              <a:rPr lang="en-US" altLang="ko-KR" sz="800" b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</a:p>
          <a:p>
            <a:pPr algn="l"/>
            <a:r>
              <a:rPr lang="ko-KR" altLang="en-US" sz="800" b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마지막으로 </a:t>
            </a:r>
            <a:r>
              <a:rPr lang="ko-KR" altLang="en-US" sz="800" b="0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모아쓰는</a:t>
            </a:r>
            <a:r>
              <a:rPr lang="ko-KR" altLang="en-US" sz="800" b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라이프스타일이다</a:t>
            </a:r>
            <a:r>
              <a:rPr lang="en-US" altLang="ko-KR" sz="800" b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800" b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오프라인 결제 시스템 그리고 더치페이송금 서비스</a:t>
            </a:r>
            <a:r>
              <a:rPr lang="ko-KR" altLang="en-US" sz="800" b="0" baseline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등의 기능으로 </a:t>
            </a:r>
            <a:endParaRPr lang="en-US" altLang="ko-KR" sz="800" b="0" baseline="0" dirty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/>
            <a:r>
              <a:rPr lang="ko-KR" altLang="en-US" sz="800" b="0" baseline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누구나 언제나 사용하는 모두의 생활이 되는 서비스로 만들겠습니다</a:t>
            </a:r>
            <a:r>
              <a:rPr lang="en-US" altLang="ko-KR" sz="800" b="0" baseline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algn="l"/>
            <a:r>
              <a:rPr lang="ko-KR" altLang="en-US" sz="800" b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이를 통해 저희의 비전인</a:t>
            </a:r>
            <a:r>
              <a:rPr lang="en-US" altLang="ko-KR" sz="800" b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!</a:t>
            </a:r>
            <a:endParaRPr lang="ko-KR" altLang="en-US" sz="800" b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63B5E6-5293-4DC1-8AE7-C513290765EB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016866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ko-KR" altLang="en-US" sz="800" b="0" dirty="0"/>
              <a:t>이를 통해 우리의 비전인</a:t>
            </a:r>
            <a:r>
              <a:rPr lang="en-US" altLang="ko-KR" sz="800" b="0" dirty="0"/>
              <a:t>, (</a:t>
            </a:r>
            <a:r>
              <a:rPr lang="ko-KR" altLang="en-US" sz="800" b="0" dirty="0"/>
              <a:t>전환</a:t>
            </a:r>
            <a:r>
              <a:rPr lang="en-US" altLang="ko-KR" sz="800" b="0" dirty="0"/>
              <a:t>) </a:t>
            </a:r>
            <a:r>
              <a:rPr lang="ko-KR" altLang="en-US" sz="800" b="0" dirty="0"/>
              <a:t>모두의 모임을 즐겁게</a:t>
            </a:r>
            <a:r>
              <a:rPr lang="en-US" altLang="ko-KR" sz="800" b="0" dirty="0"/>
              <a:t>! </a:t>
            </a:r>
            <a:r>
              <a:rPr lang="ko-KR" altLang="en-US" sz="800" b="0" dirty="0"/>
              <a:t>만드는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63B5E6-5293-4DC1-8AE7-C513290765EB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01686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정치적으로는 금융위원회가 올해 </a:t>
            </a:r>
            <a:r>
              <a:rPr lang="en-US" altLang="ko-KR" dirty="0"/>
              <a:t>3</a:t>
            </a:r>
            <a:r>
              <a:rPr lang="ko-KR" altLang="en-US" dirty="0"/>
              <a:t>월 금융개혁 입법 가속화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경제에서는 오락</a:t>
            </a:r>
            <a:r>
              <a:rPr lang="en-US" altLang="ko-KR" dirty="0"/>
              <a:t>,</a:t>
            </a:r>
            <a:r>
              <a:rPr lang="en-US" altLang="ko-KR" baseline="0" dirty="0"/>
              <a:t> </a:t>
            </a:r>
            <a:r>
              <a:rPr lang="ko-KR" altLang="en-US" baseline="0" dirty="0"/>
              <a:t>문화 서비스 등 모임과 관련된 지출비가 증가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63B5E6-5293-4DC1-8AE7-C513290765EB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19703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정치적으로는 금융위원회가 올해 </a:t>
            </a:r>
            <a:r>
              <a:rPr lang="en-US" altLang="ko-KR" dirty="0"/>
              <a:t>3</a:t>
            </a:r>
            <a:r>
              <a:rPr lang="ko-KR" altLang="en-US" dirty="0"/>
              <a:t>월 금융개혁 입법 가속화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경제에서는 오락</a:t>
            </a:r>
            <a:r>
              <a:rPr lang="en-US" altLang="ko-KR" dirty="0"/>
              <a:t>,</a:t>
            </a:r>
            <a:r>
              <a:rPr lang="en-US" altLang="ko-KR" baseline="0" dirty="0"/>
              <a:t> </a:t>
            </a:r>
            <a:r>
              <a:rPr lang="ko-KR" altLang="en-US" baseline="0" dirty="0"/>
              <a:t>문화 서비스 등 모임과 관련된 지출비가 증가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63B5E6-5293-4DC1-8AE7-C513290765EB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19703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모아쓰는</a:t>
            </a:r>
            <a:r>
              <a:rPr lang="ko-KR" altLang="en-US" dirty="0"/>
              <a:t> 아주 손 쉽고 빠르게 가입이 가능합니다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63B5E6-5293-4DC1-8AE7-C513290765EB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73797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이거 제일 중요한 </a:t>
            </a:r>
            <a:r>
              <a:rPr lang="en-US" altLang="ko-KR" dirty="0"/>
              <a:t>3</a:t>
            </a:r>
            <a:r>
              <a:rPr lang="ko-KR" altLang="en-US" dirty="0"/>
              <a:t>가지 우선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63B5E6-5293-4DC1-8AE7-C513290765EB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08814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모아쓰는</a:t>
            </a:r>
            <a:r>
              <a:rPr lang="ko-KR" altLang="en-US" dirty="0"/>
              <a:t> 아주 손 쉽고 빠르게 가입이 가능합니다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63B5E6-5293-4DC1-8AE7-C513290765EB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73797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이거 제일 중요한 </a:t>
            </a:r>
            <a:r>
              <a:rPr lang="en-US" altLang="ko-KR" dirty="0"/>
              <a:t>3</a:t>
            </a:r>
            <a:r>
              <a:rPr lang="ko-KR" altLang="en-US" dirty="0"/>
              <a:t>가지 우선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63B5E6-5293-4DC1-8AE7-C513290765EB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08814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모아쓰는</a:t>
            </a:r>
            <a:r>
              <a:rPr lang="ko-KR" altLang="en-US" dirty="0"/>
              <a:t> 아주 손 쉽고 빠르게 가입이 가능합니다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63B5E6-5293-4DC1-8AE7-C513290765EB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73797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775356"/>
            <a:ext cx="7772400" cy="1225021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238500"/>
            <a:ext cx="6400800" cy="14605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845E8-CBA7-44A4-9BF1-8C4D3ADDFD61}" type="datetime1">
              <a:rPr lang="ko-KR" altLang="en-US" smtClean="0"/>
              <a:t>2021-03-06-Sat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104A9-899E-4AC6-9CB4-CA4F376DAF36}" type="datetime1">
              <a:rPr lang="ko-KR" altLang="en-US" smtClean="0"/>
              <a:t>2021-03-06-Sat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28866"/>
            <a:ext cx="2057400" cy="4876271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28866"/>
            <a:ext cx="6019800" cy="4876271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F30FA-6B24-4CAA-94A7-9D2E79AE220B}" type="datetime1">
              <a:rPr lang="ko-KR" altLang="en-US" smtClean="0"/>
              <a:t>2021-03-06-Sat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2F5F3-A3F3-46E4-83A8-03969F735684}" type="datetime1">
              <a:rPr lang="ko-KR" altLang="en-US" smtClean="0"/>
              <a:t>2021-03-06-Sat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672418"/>
            <a:ext cx="7772400" cy="1135063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422261"/>
            <a:ext cx="7772400" cy="1250156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16381C-D0DD-49C2-8578-01F6C479D610}" type="datetime1">
              <a:rPr lang="ko-KR" altLang="en-US" smtClean="0"/>
              <a:t>2021-03-06-Sat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333500"/>
            <a:ext cx="4038600" cy="377163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333500"/>
            <a:ext cx="4038600" cy="377163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E5FB1D-EDC3-4737-8564-6FFA4A3708C6}" type="datetime1">
              <a:rPr lang="ko-KR" altLang="en-US" smtClean="0"/>
              <a:t>2021-03-06-Sat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79262"/>
            <a:ext cx="4040188" cy="53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812396"/>
            <a:ext cx="4040188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8" y="1279262"/>
            <a:ext cx="4041775" cy="53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8" y="1812396"/>
            <a:ext cx="4041775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A81808-F509-4AD9-B1CD-8E817FA5DBE1}" type="datetime1">
              <a:rPr lang="ko-KR" altLang="en-US" smtClean="0"/>
              <a:t>2021-03-06-Sat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8A038-DEAF-4AB2-A497-6002EEC10D23}" type="datetime1">
              <a:rPr lang="ko-KR" altLang="en-US" smtClean="0"/>
              <a:t>2021-03-06-Sat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19578-08C0-4E9B-8879-A8F91A412045}" type="datetime1">
              <a:rPr lang="ko-KR" altLang="en-US" smtClean="0"/>
              <a:t>2021-03-06-Sat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5" name="직사각형 14"/>
          <p:cNvSpPr/>
          <p:nvPr userDrawn="1"/>
        </p:nvSpPr>
        <p:spPr>
          <a:xfrm>
            <a:off x="8865870" y="5436870"/>
            <a:ext cx="278129" cy="278129"/>
          </a:xfrm>
          <a:prstGeom prst="rect">
            <a:avLst/>
          </a:prstGeom>
          <a:solidFill>
            <a:srgbClr val="F164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748464" y="5445658"/>
            <a:ext cx="437864" cy="304271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1pPr>
          </a:lstStyle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grpSp>
        <p:nvGrpSpPr>
          <p:cNvPr id="16" name="그룹 15"/>
          <p:cNvGrpSpPr/>
          <p:nvPr userDrawn="1"/>
        </p:nvGrpSpPr>
        <p:grpSpPr>
          <a:xfrm>
            <a:off x="0" y="0"/>
            <a:ext cx="9144000" cy="72008"/>
            <a:chOff x="0" y="0"/>
            <a:chExt cx="9144000" cy="72008"/>
          </a:xfrm>
        </p:grpSpPr>
        <p:sp>
          <p:nvSpPr>
            <p:cNvPr id="17" name="직사각형 16"/>
            <p:cNvSpPr/>
            <p:nvPr/>
          </p:nvSpPr>
          <p:spPr>
            <a:xfrm>
              <a:off x="0" y="0"/>
              <a:ext cx="3060000" cy="72008"/>
            </a:xfrm>
            <a:prstGeom prst="rect">
              <a:avLst/>
            </a:prstGeom>
            <a:solidFill>
              <a:srgbClr val="F164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3042000" y="0"/>
              <a:ext cx="3060000" cy="72008"/>
            </a:xfrm>
            <a:prstGeom prst="rect">
              <a:avLst/>
            </a:prstGeom>
            <a:solidFill>
              <a:srgbClr val="FAC1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6084000" y="0"/>
              <a:ext cx="3060000" cy="72008"/>
            </a:xfrm>
            <a:prstGeom prst="rect">
              <a:avLst/>
            </a:prstGeom>
            <a:solidFill>
              <a:srgbClr val="0DA2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8" name="그룹 7"/>
          <p:cNvGrpSpPr/>
          <p:nvPr userDrawn="1"/>
        </p:nvGrpSpPr>
        <p:grpSpPr>
          <a:xfrm>
            <a:off x="8409528" y="193204"/>
            <a:ext cx="554960" cy="504056"/>
            <a:chOff x="10508887" y="1169958"/>
            <a:chExt cx="554960" cy="504056"/>
          </a:xfrm>
        </p:grpSpPr>
        <p:sp>
          <p:nvSpPr>
            <p:cNvPr id="5" name="TextBox 4"/>
            <p:cNvSpPr txBox="1"/>
            <p:nvPr userDrawn="1"/>
          </p:nvSpPr>
          <p:spPr>
            <a:xfrm>
              <a:off x="10508887" y="1263749"/>
              <a:ext cx="55496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logo</a:t>
              </a:r>
              <a:endPara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6" name="타원 5"/>
            <p:cNvSpPr/>
            <p:nvPr userDrawn="1"/>
          </p:nvSpPr>
          <p:spPr>
            <a:xfrm>
              <a:off x="10533366" y="1169958"/>
              <a:ext cx="504056" cy="504056"/>
            </a:xfrm>
            <a:prstGeom prst="ellipse">
              <a:avLst/>
            </a:prstGeom>
            <a:noFill/>
            <a:ln>
              <a:solidFill>
                <a:srgbClr val="F164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3" y="227543"/>
            <a:ext cx="3008313" cy="9683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27542"/>
            <a:ext cx="5111750" cy="487759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3" y="1195918"/>
            <a:ext cx="3008313" cy="390921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B22D2-D0AD-4828-99F8-63D3E6407467}" type="datetime1">
              <a:rPr lang="ko-KR" altLang="en-US" smtClean="0"/>
              <a:t>2021-03-06-Sat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000500"/>
            <a:ext cx="5486400" cy="47228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510646"/>
            <a:ext cx="5486400" cy="3429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472782"/>
            <a:ext cx="5486400" cy="67071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70740F-69BD-4571-962C-D37471F06B18}" type="datetime1">
              <a:rPr lang="ko-KR" altLang="en-US" smtClean="0"/>
              <a:t>2021-03-06-Sat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28865"/>
            <a:ext cx="8229600" cy="952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333500"/>
            <a:ext cx="8229600" cy="3771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5296960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17AB5E-8CDC-439A-8C42-236AAEEF8422}" type="datetime1">
              <a:rPr lang="ko-KR" altLang="en-US" smtClean="0"/>
              <a:t>2021-03-06-Sat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5296960"/>
            <a:ext cx="2895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5296960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microsoft.com/office/2007/relationships/hdphoto" Target="../media/hdphoto1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jp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jpg"/><Relationship Id="rId9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0" y="285750"/>
            <a:ext cx="8860971" cy="5137838"/>
            <a:chOff x="0" y="0"/>
            <a:chExt cx="11814628" cy="6850450"/>
          </a:xfrm>
        </p:grpSpPr>
        <p:sp>
          <p:nvSpPr>
            <p:cNvPr id="98" name="사각형: 둥근 위쪽 모서리 5">
              <a:extLst>
                <a:ext uri="{FF2B5EF4-FFF2-40B4-BE49-F238E27FC236}">
                  <a16:creationId xmlns:a16="http://schemas.microsoft.com/office/drawing/2014/main" id="{427DAA19-1C4D-499A-93E1-73BB0FC75E23}"/>
                </a:ext>
              </a:extLst>
            </p:cNvPr>
            <p:cNvSpPr/>
            <p:nvPr/>
          </p:nvSpPr>
          <p:spPr>
            <a:xfrm rot="10800000" flipV="1">
              <a:off x="5503359" y="6017277"/>
              <a:ext cx="1185281" cy="833173"/>
            </a:xfrm>
            <a:prstGeom prst="trapezoid">
              <a:avLst>
                <a:gd name="adj" fmla="val 14330"/>
              </a:avLst>
            </a:prstGeom>
            <a:gradFill>
              <a:gsLst>
                <a:gs pos="54000">
                  <a:schemeClr val="bg1"/>
                </a:gs>
                <a:gs pos="55000">
                  <a:schemeClr val="bg1">
                    <a:lumMod val="85000"/>
                  </a:schemeClr>
                </a:gs>
              </a:gsLst>
              <a:lin ang="16200000" scaled="0"/>
            </a:gradFill>
            <a:ln w="38100">
              <a:solidFill>
                <a:srgbClr val="747A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prstClr val="white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0" y="0"/>
              <a:ext cx="11814628" cy="6690513"/>
              <a:chOff x="0" y="0"/>
              <a:chExt cx="11814628" cy="6690513"/>
            </a:xfrm>
          </p:grpSpPr>
          <p:sp>
            <p:nvSpPr>
              <p:cNvPr id="4" name="사각형: 둥근 위쪽 모서리 3">
                <a:extLst>
                  <a:ext uri="{FF2B5EF4-FFF2-40B4-BE49-F238E27FC236}">
                    <a16:creationId xmlns:a16="http://schemas.microsoft.com/office/drawing/2014/main" id="{B050EEF9-5216-4B66-AA52-4A03D1C13335}"/>
                  </a:ext>
                </a:extLst>
              </p:cNvPr>
              <p:cNvSpPr/>
              <p:nvPr/>
            </p:nvSpPr>
            <p:spPr>
              <a:xfrm rot="10800000" flipV="1">
                <a:off x="377372" y="0"/>
                <a:ext cx="11437256" cy="5651759"/>
              </a:xfrm>
              <a:prstGeom prst="round2SameRect">
                <a:avLst>
                  <a:gd name="adj1" fmla="val 0"/>
                  <a:gd name="adj2" fmla="val 0"/>
                </a:avLst>
              </a:prstGeom>
              <a:solidFill>
                <a:srgbClr val="DADCE8"/>
              </a:solidFill>
              <a:ln w="38100">
                <a:solidFill>
                  <a:srgbClr val="747A9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" name="사각형: 둥근 위쪽 모서리 5">
                <a:extLst>
                  <a:ext uri="{FF2B5EF4-FFF2-40B4-BE49-F238E27FC236}">
                    <a16:creationId xmlns:a16="http://schemas.microsoft.com/office/drawing/2014/main" id="{427DAA19-1C4D-499A-93E1-73BB0FC75E23}"/>
                  </a:ext>
                </a:extLst>
              </p:cNvPr>
              <p:cNvSpPr/>
              <p:nvPr/>
            </p:nvSpPr>
            <p:spPr>
              <a:xfrm rot="10800000" flipV="1">
                <a:off x="377372" y="5651760"/>
                <a:ext cx="11437256" cy="603897"/>
              </a:xfrm>
              <a:prstGeom prst="round2SameRect">
                <a:avLst>
                  <a:gd name="adj1" fmla="val 0"/>
                  <a:gd name="adj2" fmla="val 27614"/>
                </a:avLst>
              </a:prstGeom>
              <a:solidFill>
                <a:schemeClr val="bg1"/>
              </a:solidFill>
              <a:ln w="38100">
                <a:solidFill>
                  <a:srgbClr val="747A9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42" name="그룹 41">
                <a:extLst>
                  <a:ext uri="{FF2B5EF4-FFF2-40B4-BE49-F238E27FC236}">
                    <a16:creationId xmlns:a16="http://schemas.microsoft.com/office/drawing/2014/main" id="{483FE43C-CBC9-445F-9404-90153F15D7D1}"/>
                  </a:ext>
                </a:extLst>
              </p:cNvPr>
              <p:cNvGrpSpPr/>
              <p:nvPr/>
            </p:nvGrpSpPr>
            <p:grpSpPr>
              <a:xfrm>
                <a:off x="11306815" y="5830761"/>
                <a:ext cx="272505" cy="272505"/>
                <a:chOff x="11205557" y="5766827"/>
                <a:chExt cx="373763" cy="373763"/>
              </a:xfrm>
            </p:grpSpPr>
            <p:sp>
              <p:nvSpPr>
                <p:cNvPr id="43" name="타원 42">
                  <a:extLst>
                    <a:ext uri="{FF2B5EF4-FFF2-40B4-BE49-F238E27FC236}">
                      <a16:creationId xmlns:a16="http://schemas.microsoft.com/office/drawing/2014/main" id="{C4396D67-8C85-4DEF-9FEC-05513D8861F9}"/>
                    </a:ext>
                  </a:extLst>
                </p:cNvPr>
                <p:cNvSpPr/>
                <p:nvPr/>
              </p:nvSpPr>
              <p:spPr>
                <a:xfrm rot="10800000" flipV="1">
                  <a:off x="11205557" y="5766827"/>
                  <a:ext cx="373763" cy="373763"/>
                </a:xfrm>
                <a:prstGeom prst="ellipse">
                  <a:avLst/>
                </a:prstGeom>
                <a:solidFill>
                  <a:schemeClr val="bg1"/>
                </a:solidFill>
                <a:ln w="25400">
                  <a:solidFill>
                    <a:srgbClr val="747A9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latinLnBrk="0">
                    <a:defRPr/>
                  </a:pPr>
                  <a:endParaRPr lang="en-US" altLang="ko-KR" sz="225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endParaRPr>
                </a:p>
              </p:txBody>
            </p:sp>
            <p:sp>
              <p:nvSpPr>
                <p:cNvPr id="44" name="원호 43">
                  <a:extLst>
                    <a:ext uri="{FF2B5EF4-FFF2-40B4-BE49-F238E27FC236}">
                      <a16:creationId xmlns:a16="http://schemas.microsoft.com/office/drawing/2014/main" id="{704DEE50-2A87-48F0-8EEA-200A18C6A684}"/>
                    </a:ext>
                  </a:extLst>
                </p:cNvPr>
                <p:cNvSpPr/>
                <p:nvPr/>
              </p:nvSpPr>
              <p:spPr>
                <a:xfrm rot="10800000" flipV="1">
                  <a:off x="11302663" y="5886905"/>
                  <a:ext cx="179550" cy="179550"/>
                </a:xfrm>
                <a:prstGeom prst="arc">
                  <a:avLst>
                    <a:gd name="adj1" fmla="val 17958770"/>
                    <a:gd name="adj2" fmla="val 14529894"/>
                  </a:avLst>
                </a:prstGeom>
                <a:noFill/>
                <a:ln w="25400">
                  <a:solidFill>
                    <a:srgbClr val="747A9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latinLnBrk="0">
                    <a:defRPr/>
                  </a:pPr>
                  <a:endParaRPr lang="en-US" altLang="ko-KR" sz="225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endParaRPr>
                </a:p>
              </p:txBody>
            </p:sp>
            <p:cxnSp>
              <p:nvCxnSpPr>
                <p:cNvPr id="45" name="직선 연결선 44">
                  <a:extLst>
                    <a:ext uri="{FF2B5EF4-FFF2-40B4-BE49-F238E27FC236}">
                      <a16:creationId xmlns:a16="http://schemas.microsoft.com/office/drawing/2014/main" id="{14E1BBD4-C946-4784-B22A-6A0AB4EC4B4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392438" y="5835670"/>
                  <a:ext cx="0" cy="144000"/>
                </a:xfrm>
                <a:prstGeom prst="line">
                  <a:avLst/>
                </a:prstGeom>
                <a:ln w="25400" cap="rnd">
                  <a:solidFill>
                    <a:srgbClr val="747A9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7" name="그룹 66">
                <a:extLst>
                  <a:ext uri="{FF2B5EF4-FFF2-40B4-BE49-F238E27FC236}">
                    <a16:creationId xmlns:a16="http://schemas.microsoft.com/office/drawing/2014/main" id="{E8D19DDC-5C08-4439-B41A-1151BD0A864B}"/>
                  </a:ext>
                </a:extLst>
              </p:cNvPr>
              <p:cNvGrpSpPr/>
              <p:nvPr/>
            </p:nvGrpSpPr>
            <p:grpSpPr>
              <a:xfrm>
                <a:off x="752473" y="5868086"/>
                <a:ext cx="605548" cy="822427"/>
                <a:chOff x="752474" y="5868085"/>
                <a:chExt cx="871166" cy="985891"/>
              </a:xfrm>
            </p:grpSpPr>
            <p:sp>
              <p:nvSpPr>
                <p:cNvPr id="68" name="직사각형 67">
                  <a:extLst>
                    <a:ext uri="{FF2B5EF4-FFF2-40B4-BE49-F238E27FC236}">
                      <a16:creationId xmlns:a16="http://schemas.microsoft.com/office/drawing/2014/main" id="{275914B2-1473-4743-8528-D4CABEA328C4}"/>
                    </a:ext>
                  </a:extLst>
                </p:cNvPr>
                <p:cNvSpPr/>
                <p:nvPr/>
              </p:nvSpPr>
              <p:spPr>
                <a:xfrm rot="10800000" flipV="1">
                  <a:off x="752474" y="5868085"/>
                  <a:ext cx="871166" cy="985891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38100">
                  <a:solidFill>
                    <a:srgbClr val="747A9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35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9" name="자유형: 도형 37">
                  <a:extLst>
                    <a:ext uri="{FF2B5EF4-FFF2-40B4-BE49-F238E27FC236}">
                      <a16:creationId xmlns:a16="http://schemas.microsoft.com/office/drawing/2014/main" id="{4B26AE9A-8948-404D-ADCE-DD3A57AC960E}"/>
                    </a:ext>
                  </a:extLst>
                </p:cNvPr>
                <p:cNvSpPr/>
                <p:nvPr/>
              </p:nvSpPr>
              <p:spPr>
                <a:xfrm>
                  <a:off x="876780" y="6006339"/>
                  <a:ext cx="659920" cy="60116"/>
                </a:xfrm>
                <a:custGeom>
                  <a:avLst/>
                  <a:gdLst>
                    <a:gd name="connsiteX0" fmla="*/ 12220 w 659920"/>
                    <a:gd name="connsiteY0" fmla="*/ 83312 h 108849"/>
                    <a:gd name="connsiteX1" fmla="*/ 12220 w 659920"/>
                    <a:gd name="connsiteY1" fmla="*/ 762 h 108849"/>
                    <a:gd name="connsiteX2" fmla="*/ 139220 w 659920"/>
                    <a:gd name="connsiteY2" fmla="*/ 45212 h 108849"/>
                    <a:gd name="connsiteX3" fmla="*/ 234470 w 659920"/>
                    <a:gd name="connsiteY3" fmla="*/ 96012 h 108849"/>
                    <a:gd name="connsiteX4" fmla="*/ 266220 w 659920"/>
                    <a:gd name="connsiteY4" fmla="*/ 83312 h 108849"/>
                    <a:gd name="connsiteX5" fmla="*/ 355120 w 659920"/>
                    <a:gd name="connsiteY5" fmla="*/ 32512 h 108849"/>
                    <a:gd name="connsiteX6" fmla="*/ 412270 w 659920"/>
                    <a:gd name="connsiteY6" fmla="*/ 108712 h 108849"/>
                    <a:gd name="connsiteX7" fmla="*/ 507520 w 659920"/>
                    <a:gd name="connsiteY7" fmla="*/ 51562 h 108849"/>
                    <a:gd name="connsiteX8" fmla="*/ 577370 w 659920"/>
                    <a:gd name="connsiteY8" fmla="*/ 64262 h 108849"/>
                    <a:gd name="connsiteX9" fmla="*/ 659920 w 659920"/>
                    <a:gd name="connsiteY9" fmla="*/ 76962 h 1088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659920" h="108849">
                      <a:moveTo>
                        <a:pt x="12220" y="83312"/>
                      </a:moveTo>
                      <a:cubicBezTo>
                        <a:pt x="1636" y="45212"/>
                        <a:pt x="-8947" y="7112"/>
                        <a:pt x="12220" y="762"/>
                      </a:cubicBezTo>
                      <a:cubicBezTo>
                        <a:pt x="33387" y="-5588"/>
                        <a:pt x="102178" y="29337"/>
                        <a:pt x="139220" y="45212"/>
                      </a:cubicBezTo>
                      <a:cubicBezTo>
                        <a:pt x="176262" y="61087"/>
                        <a:pt x="213303" y="89662"/>
                        <a:pt x="234470" y="96012"/>
                      </a:cubicBezTo>
                      <a:cubicBezTo>
                        <a:pt x="255637" y="102362"/>
                        <a:pt x="246112" y="93895"/>
                        <a:pt x="266220" y="83312"/>
                      </a:cubicBezTo>
                      <a:cubicBezTo>
                        <a:pt x="286328" y="72729"/>
                        <a:pt x="330778" y="28279"/>
                        <a:pt x="355120" y="32512"/>
                      </a:cubicBezTo>
                      <a:cubicBezTo>
                        <a:pt x="379462" y="36745"/>
                        <a:pt x="386870" y="105537"/>
                        <a:pt x="412270" y="108712"/>
                      </a:cubicBezTo>
                      <a:cubicBezTo>
                        <a:pt x="437670" y="111887"/>
                        <a:pt x="480003" y="58970"/>
                        <a:pt x="507520" y="51562"/>
                      </a:cubicBezTo>
                      <a:cubicBezTo>
                        <a:pt x="535037" y="44154"/>
                        <a:pt x="551970" y="60029"/>
                        <a:pt x="577370" y="64262"/>
                      </a:cubicBezTo>
                      <a:cubicBezTo>
                        <a:pt x="602770" y="68495"/>
                        <a:pt x="631345" y="72728"/>
                        <a:pt x="659920" y="76962"/>
                      </a:cubicBezTo>
                    </a:path>
                  </a:pathLst>
                </a:custGeom>
                <a:noFill/>
                <a:ln w="38100">
                  <a:solidFill>
                    <a:srgbClr val="747A9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35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0" name="자유형: 도형 38">
                  <a:extLst>
                    <a:ext uri="{FF2B5EF4-FFF2-40B4-BE49-F238E27FC236}">
                      <a16:creationId xmlns:a16="http://schemas.microsoft.com/office/drawing/2014/main" id="{38DA9072-DEA8-4F5C-BE73-1E862E96682D}"/>
                    </a:ext>
                  </a:extLst>
                </p:cNvPr>
                <p:cNvSpPr/>
                <p:nvPr/>
              </p:nvSpPr>
              <p:spPr>
                <a:xfrm>
                  <a:off x="857250" y="6196712"/>
                  <a:ext cx="330200" cy="46226"/>
                </a:xfrm>
                <a:custGeom>
                  <a:avLst/>
                  <a:gdLst>
                    <a:gd name="connsiteX0" fmla="*/ 0 w 330200"/>
                    <a:gd name="connsiteY0" fmla="*/ 19938 h 46226"/>
                    <a:gd name="connsiteX1" fmla="*/ 139700 w 330200"/>
                    <a:gd name="connsiteY1" fmla="*/ 888 h 46226"/>
                    <a:gd name="connsiteX2" fmla="*/ 215900 w 330200"/>
                    <a:gd name="connsiteY2" fmla="*/ 45338 h 46226"/>
                    <a:gd name="connsiteX3" fmla="*/ 330200 w 330200"/>
                    <a:gd name="connsiteY3" fmla="*/ 26288 h 462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0200" h="46226">
                      <a:moveTo>
                        <a:pt x="0" y="19938"/>
                      </a:moveTo>
                      <a:cubicBezTo>
                        <a:pt x="51858" y="8296"/>
                        <a:pt x="103717" y="-3345"/>
                        <a:pt x="139700" y="888"/>
                      </a:cubicBezTo>
                      <a:cubicBezTo>
                        <a:pt x="175683" y="5121"/>
                        <a:pt x="184150" y="41105"/>
                        <a:pt x="215900" y="45338"/>
                      </a:cubicBezTo>
                      <a:cubicBezTo>
                        <a:pt x="247650" y="49571"/>
                        <a:pt x="288925" y="37929"/>
                        <a:pt x="330200" y="26288"/>
                      </a:cubicBezTo>
                    </a:path>
                  </a:pathLst>
                </a:custGeom>
                <a:noFill/>
                <a:ln w="38100">
                  <a:solidFill>
                    <a:srgbClr val="747A9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35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1" name="자유형: 도형 39">
                  <a:extLst>
                    <a:ext uri="{FF2B5EF4-FFF2-40B4-BE49-F238E27FC236}">
                      <a16:creationId xmlns:a16="http://schemas.microsoft.com/office/drawing/2014/main" id="{1802C693-A5C0-45DC-B02A-2C0EF891F71A}"/>
                    </a:ext>
                  </a:extLst>
                </p:cNvPr>
                <p:cNvSpPr/>
                <p:nvPr/>
              </p:nvSpPr>
              <p:spPr>
                <a:xfrm>
                  <a:off x="889000" y="6350000"/>
                  <a:ext cx="508000" cy="69850"/>
                </a:xfrm>
                <a:custGeom>
                  <a:avLst/>
                  <a:gdLst>
                    <a:gd name="connsiteX0" fmla="*/ 0 w 508000"/>
                    <a:gd name="connsiteY0" fmla="*/ 31750 h 69850"/>
                    <a:gd name="connsiteX1" fmla="*/ 63500 w 508000"/>
                    <a:gd name="connsiteY1" fmla="*/ 69850 h 69850"/>
                    <a:gd name="connsiteX2" fmla="*/ 101600 w 508000"/>
                    <a:gd name="connsiteY2" fmla="*/ 19050 h 69850"/>
                    <a:gd name="connsiteX3" fmla="*/ 184150 w 508000"/>
                    <a:gd name="connsiteY3" fmla="*/ 50800 h 69850"/>
                    <a:gd name="connsiteX4" fmla="*/ 234950 w 508000"/>
                    <a:gd name="connsiteY4" fmla="*/ 0 h 69850"/>
                    <a:gd name="connsiteX5" fmla="*/ 285750 w 508000"/>
                    <a:gd name="connsiteY5" fmla="*/ 31750 h 69850"/>
                    <a:gd name="connsiteX6" fmla="*/ 374650 w 508000"/>
                    <a:gd name="connsiteY6" fmla="*/ 38100 h 69850"/>
                    <a:gd name="connsiteX7" fmla="*/ 419100 w 508000"/>
                    <a:gd name="connsiteY7" fmla="*/ 12700 h 69850"/>
                    <a:gd name="connsiteX8" fmla="*/ 476250 w 508000"/>
                    <a:gd name="connsiteY8" fmla="*/ 25400 h 69850"/>
                    <a:gd name="connsiteX9" fmla="*/ 508000 w 508000"/>
                    <a:gd name="connsiteY9" fmla="*/ 25400 h 698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508000" h="69850">
                      <a:moveTo>
                        <a:pt x="0" y="31750"/>
                      </a:moveTo>
                      <a:lnTo>
                        <a:pt x="63500" y="69850"/>
                      </a:lnTo>
                      <a:lnTo>
                        <a:pt x="101600" y="19050"/>
                      </a:lnTo>
                      <a:lnTo>
                        <a:pt x="184150" y="50800"/>
                      </a:lnTo>
                      <a:lnTo>
                        <a:pt x="234950" y="0"/>
                      </a:lnTo>
                      <a:lnTo>
                        <a:pt x="285750" y="31750"/>
                      </a:lnTo>
                      <a:lnTo>
                        <a:pt x="374650" y="38100"/>
                      </a:lnTo>
                      <a:lnTo>
                        <a:pt x="419100" y="12700"/>
                      </a:lnTo>
                      <a:lnTo>
                        <a:pt x="476250" y="25400"/>
                      </a:lnTo>
                      <a:lnTo>
                        <a:pt x="508000" y="25400"/>
                      </a:lnTo>
                    </a:path>
                  </a:pathLst>
                </a:custGeom>
                <a:noFill/>
                <a:ln w="38100">
                  <a:solidFill>
                    <a:srgbClr val="747A9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350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72" name="그룹 71">
                <a:extLst>
                  <a:ext uri="{FF2B5EF4-FFF2-40B4-BE49-F238E27FC236}">
                    <a16:creationId xmlns:a16="http://schemas.microsoft.com/office/drawing/2014/main" id="{B160E23E-5756-43DC-AA82-46EC67DBC66C}"/>
                  </a:ext>
                </a:extLst>
              </p:cNvPr>
              <p:cNvGrpSpPr/>
              <p:nvPr/>
            </p:nvGrpSpPr>
            <p:grpSpPr>
              <a:xfrm>
                <a:off x="1494272" y="5868087"/>
                <a:ext cx="605548" cy="822425"/>
                <a:chOff x="752474" y="5868085"/>
                <a:chExt cx="871166" cy="985891"/>
              </a:xfrm>
            </p:grpSpPr>
            <p:sp>
              <p:nvSpPr>
                <p:cNvPr id="73" name="직사각형 72">
                  <a:extLst>
                    <a:ext uri="{FF2B5EF4-FFF2-40B4-BE49-F238E27FC236}">
                      <a16:creationId xmlns:a16="http://schemas.microsoft.com/office/drawing/2014/main" id="{07C43F64-2F4E-4A7A-8CBD-0055F5746513}"/>
                    </a:ext>
                  </a:extLst>
                </p:cNvPr>
                <p:cNvSpPr/>
                <p:nvPr/>
              </p:nvSpPr>
              <p:spPr>
                <a:xfrm rot="10800000" flipV="1">
                  <a:off x="752474" y="5868085"/>
                  <a:ext cx="871166" cy="985891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38100">
                  <a:solidFill>
                    <a:srgbClr val="747A9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35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4" name="자유형: 도형 43">
                  <a:extLst>
                    <a:ext uri="{FF2B5EF4-FFF2-40B4-BE49-F238E27FC236}">
                      <a16:creationId xmlns:a16="http://schemas.microsoft.com/office/drawing/2014/main" id="{714BC1A6-F9DF-44BF-AFBC-E866CA575987}"/>
                    </a:ext>
                  </a:extLst>
                </p:cNvPr>
                <p:cNvSpPr/>
                <p:nvPr/>
              </p:nvSpPr>
              <p:spPr>
                <a:xfrm flipV="1">
                  <a:off x="876780" y="6018827"/>
                  <a:ext cx="659920" cy="45719"/>
                </a:xfrm>
                <a:custGeom>
                  <a:avLst/>
                  <a:gdLst>
                    <a:gd name="connsiteX0" fmla="*/ 12220 w 659920"/>
                    <a:gd name="connsiteY0" fmla="*/ 83312 h 108849"/>
                    <a:gd name="connsiteX1" fmla="*/ 12220 w 659920"/>
                    <a:gd name="connsiteY1" fmla="*/ 762 h 108849"/>
                    <a:gd name="connsiteX2" fmla="*/ 139220 w 659920"/>
                    <a:gd name="connsiteY2" fmla="*/ 45212 h 108849"/>
                    <a:gd name="connsiteX3" fmla="*/ 234470 w 659920"/>
                    <a:gd name="connsiteY3" fmla="*/ 96012 h 108849"/>
                    <a:gd name="connsiteX4" fmla="*/ 266220 w 659920"/>
                    <a:gd name="connsiteY4" fmla="*/ 83312 h 108849"/>
                    <a:gd name="connsiteX5" fmla="*/ 355120 w 659920"/>
                    <a:gd name="connsiteY5" fmla="*/ 32512 h 108849"/>
                    <a:gd name="connsiteX6" fmla="*/ 412270 w 659920"/>
                    <a:gd name="connsiteY6" fmla="*/ 108712 h 108849"/>
                    <a:gd name="connsiteX7" fmla="*/ 507520 w 659920"/>
                    <a:gd name="connsiteY7" fmla="*/ 51562 h 108849"/>
                    <a:gd name="connsiteX8" fmla="*/ 577370 w 659920"/>
                    <a:gd name="connsiteY8" fmla="*/ 64262 h 108849"/>
                    <a:gd name="connsiteX9" fmla="*/ 659920 w 659920"/>
                    <a:gd name="connsiteY9" fmla="*/ 76962 h 1088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659920" h="108849">
                      <a:moveTo>
                        <a:pt x="12220" y="83312"/>
                      </a:moveTo>
                      <a:cubicBezTo>
                        <a:pt x="1636" y="45212"/>
                        <a:pt x="-8947" y="7112"/>
                        <a:pt x="12220" y="762"/>
                      </a:cubicBezTo>
                      <a:cubicBezTo>
                        <a:pt x="33387" y="-5588"/>
                        <a:pt x="102178" y="29337"/>
                        <a:pt x="139220" y="45212"/>
                      </a:cubicBezTo>
                      <a:cubicBezTo>
                        <a:pt x="176262" y="61087"/>
                        <a:pt x="213303" y="89662"/>
                        <a:pt x="234470" y="96012"/>
                      </a:cubicBezTo>
                      <a:cubicBezTo>
                        <a:pt x="255637" y="102362"/>
                        <a:pt x="246112" y="93895"/>
                        <a:pt x="266220" y="83312"/>
                      </a:cubicBezTo>
                      <a:cubicBezTo>
                        <a:pt x="286328" y="72729"/>
                        <a:pt x="330778" y="28279"/>
                        <a:pt x="355120" y="32512"/>
                      </a:cubicBezTo>
                      <a:cubicBezTo>
                        <a:pt x="379462" y="36745"/>
                        <a:pt x="386870" y="105537"/>
                        <a:pt x="412270" y="108712"/>
                      </a:cubicBezTo>
                      <a:cubicBezTo>
                        <a:pt x="437670" y="111887"/>
                        <a:pt x="480003" y="58970"/>
                        <a:pt x="507520" y="51562"/>
                      </a:cubicBezTo>
                      <a:cubicBezTo>
                        <a:pt x="535037" y="44154"/>
                        <a:pt x="551970" y="60029"/>
                        <a:pt x="577370" y="64262"/>
                      </a:cubicBezTo>
                      <a:cubicBezTo>
                        <a:pt x="602770" y="68495"/>
                        <a:pt x="631345" y="72728"/>
                        <a:pt x="659920" y="76962"/>
                      </a:cubicBezTo>
                    </a:path>
                  </a:pathLst>
                </a:custGeom>
                <a:noFill/>
                <a:ln w="38100">
                  <a:solidFill>
                    <a:srgbClr val="747A9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35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5" name="자유형: 도형 44">
                  <a:extLst>
                    <a:ext uri="{FF2B5EF4-FFF2-40B4-BE49-F238E27FC236}">
                      <a16:creationId xmlns:a16="http://schemas.microsoft.com/office/drawing/2014/main" id="{9F08E35D-11D9-492E-A9BF-07850D6990EB}"/>
                    </a:ext>
                  </a:extLst>
                </p:cNvPr>
                <p:cNvSpPr/>
                <p:nvPr/>
              </p:nvSpPr>
              <p:spPr>
                <a:xfrm>
                  <a:off x="857249" y="6196712"/>
                  <a:ext cx="481563" cy="45719"/>
                </a:xfrm>
                <a:custGeom>
                  <a:avLst/>
                  <a:gdLst>
                    <a:gd name="connsiteX0" fmla="*/ 0 w 330200"/>
                    <a:gd name="connsiteY0" fmla="*/ 19938 h 46226"/>
                    <a:gd name="connsiteX1" fmla="*/ 139700 w 330200"/>
                    <a:gd name="connsiteY1" fmla="*/ 888 h 46226"/>
                    <a:gd name="connsiteX2" fmla="*/ 215900 w 330200"/>
                    <a:gd name="connsiteY2" fmla="*/ 45338 h 46226"/>
                    <a:gd name="connsiteX3" fmla="*/ 330200 w 330200"/>
                    <a:gd name="connsiteY3" fmla="*/ 26288 h 462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0200" h="46226">
                      <a:moveTo>
                        <a:pt x="0" y="19938"/>
                      </a:moveTo>
                      <a:cubicBezTo>
                        <a:pt x="51858" y="8296"/>
                        <a:pt x="103717" y="-3345"/>
                        <a:pt x="139700" y="888"/>
                      </a:cubicBezTo>
                      <a:cubicBezTo>
                        <a:pt x="175683" y="5121"/>
                        <a:pt x="184150" y="41105"/>
                        <a:pt x="215900" y="45338"/>
                      </a:cubicBezTo>
                      <a:cubicBezTo>
                        <a:pt x="247650" y="49571"/>
                        <a:pt x="288925" y="37929"/>
                        <a:pt x="330200" y="26288"/>
                      </a:cubicBezTo>
                    </a:path>
                  </a:pathLst>
                </a:custGeom>
                <a:noFill/>
                <a:ln w="38100">
                  <a:solidFill>
                    <a:srgbClr val="747A9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35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6" name="자유형: 도형 45">
                  <a:extLst>
                    <a:ext uri="{FF2B5EF4-FFF2-40B4-BE49-F238E27FC236}">
                      <a16:creationId xmlns:a16="http://schemas.microsoft.com/office/drawing/2014/main" id="{21B4A5AF-A419-4D36-B2EF-54539A811B74}"/>
                    </a:ext>
                  </a:extLst>
                </p:cNvPr>
                <p:cNvSpPr/>
                <p:nvPr/>
              </p:nvSpPr>
              <p:spPr>
                <a:xfrm flipV="1">
                  <a:off x="889000" y="6364273"/>
                  <a:ext cx="272940" cy="45719"/>
                </a:xfrm>
                <a:custGeom>
                  <a:avLst/>
                  <a:gdLst>
                    <a:gd name="connsiteX0" fmla="*/ 0 w 508000"/>
                    <a:gd name="connsiteY0" fmla="*/ 31750 h 69850"/>
                    <a:gd name="connsiteX1" fmla="*/ 63500 w 508000"/>
                    <a:gd name="connsiteY1" fmla="*/ 69850 h 69850"/>
                    <a:gd name="connsiteX2" fmla="*/ 101600 w 508000"/>
                    <a:gd name="connsiteY2" fmla="*/ 19050 h 69850"/>
                    <a:gd name="connsiteX3" fmla="*/ 184150 w 508000"/>
                    <a:gd name="connsiteY3" fmla="*/ 50800 h 69850"/>
                    <a:gd name="connsiteX4" fmla="*/ 234950 w 508000"/>
                    <a:gd name="connsiteY4" fmla="*/ 0 h 69850"/>
                    <a:gd name="connsiteX5" fmla="*/ 285750 w 508000"/>
                    <a:gd name="connsiteY5" fmla="*/ 31750 h 69850"/>
                    <a:gd name="connsiteX6" fmla="*/ 374650 w 508000"/>
                    <a:gd name="connsiteY6" fmla="*/ 38100 h 69850"/>
                    <a:gd name="connsiteX7" fmla="*/ 419100 w 508000"/>
                    <a:gd name="connsiteY7" fmla="*/ 12700 h 69850"/>
                    <a:gd name="connsiteX8" fmla="*/ 476250 w 508000"/>
                    <a:gd name="connsiteY8" fmla="*/ 25400 h 69850"/>
                    <a:gd name="connsiteX9" fmla="*/ 508000 w 508000"/>
                    <a:gd name="connsiteY9" fmla="*/ 25400 h 698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508000" h="69850">
                      <a:moveTo>
                        <a:pt x="0" y="31750"/>
                      </a:moveTo>
                      <a:lnTo>
                        <a:pt x="63500" y="69850"/>
                      </a:lnTo>
                      <a:lnTo>
                        <a:pt x="101600" y="19050"/>
                      </a:lnTo>
                      <a:lnTo>
                        <a:pt x="184150" y="50800"/>
                      </a:lnTo>
                      <a:lnTo>
                        <a:pt x="234950" y="0"/>
                      </a:lnTo>
                      <a:lnTo>
                        <a:pt x="285750" y="31750"/>
                      </a:lnTo>
                      <a:lnTo>
                        <a:pt x="374650" y="38100"/>
                      </a:lnTo>
                      <a:lnTo>
                        <a:pt x="419100" y="12700"/>
                      </a:lnTo>
                      <a:lnTo>
                        <a:pt x="476250" y="25400"/>
                      </a:lnTo>
                      <a:lnTo>
                        <a:pt x="508000" y="25400"/>
                      </a:lnTo>
                    </a:path>
                  </a:pathLst>
                </a:custGeom>
                <a:noFill/>
                <a:ln w="38100">
                  <a:solidFill>
                    <a:srgbClr val="747A9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350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93" name="그룹 92"/>
              <p:cNvGrpSpPr/>
              <p:nvPr/>
            </p:nvGrpSpPr>
            <p:grpSpPr>
              <a:xfrm>
                <a:off x="0" y="378663"/>
                <a:ext cx="517204" cy="262045"/>
                <a:chOff x="0" y="378663"/>
                <a:chExt cx="517204" cy="262045"/>
              </a:xfrm>
            </p:grpSpPr>
            <p:grpSp>
              <p:nvGrpSpPr>
                <p:cNvPr id="94" name="그룹 93">
                  <a:extLst>
                    <a:ext uri="{FF2B5EF4-FFF2-40B4-BE49-F238E27FC236}">
                      <a16:creationId xmlns:a16="http://schemas.microsoft.com/office/drawing/2014/main" id="{2DAC26EB-17DE-411B-98FC-186B57022FA4}"/>
                    </a:ext>
                  </a:extLst>
                </p:cNvPr>
                <p:cNvGrpSpPr/>
                <p:nvPr/>
              </p:nvGrpSpPr>
              <p:grpSpPr>
                <a:xfrm>
                  <a:off x="0" y="378663"/>
                  <a:ext cx="517204" cy="223678"/>
                  <a:chOff x="-10532" y="378663"/>
                  <a:chExt cx="517204" cy="223678"/>
                </a:xfrm>
              </p:grpSpPr>
              <p:sp>
                <p:nvSpPr>
                  <p:cNvPr id="96" name="직사각형 95">
                    <a:extLst>
                      <a:ext uri="{FF2B5EF4-FFF2-40B4-BE49-F238E27FC236}">
                        <a16:creationId xmlns:a16="http://schemas.microsoft.com/office/drawing/2014/main" id="{2482E8BD-341B-4D21-9716-7A73C9E9E825}"/>
                      </a:ext>
                    </a:extLst>
                  </p:cNvPr>
                  <p:cNvSpPr/>
                  <p:nvPr/>
                </p:nvSpPr>
                <p:spPr>
                  <a:xfrm rot="10800000" flipV="1">
                    <a:off x="248071" y="378663"/>
                    <a:ext cx="258601" cy="223678"/>
                  </a:xfrm>
                  <a:prstGeom prst="rect">
                    <a:avLst/>
                  </a:prstGeom>
                  <a:solidFill>
                    <a:srgbClr val="FF7C80"/>
                  </a:solidFill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35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97" name="직사각형 96">
                    <a:extLst>
                      <a:ext uri="{FF2B5EF4-FFF2-40B4-BE49-F238E27FC236}">
                        <a16:creationId xmlns:a16="http://schemas.microsoft.com/office/drawing/2014/main" id="{1BA244FF-1820-4626-BB6A-816E558AB30A}"/>
                      </a:ext>
                    </a:extLst>
                  </p:cNvPr>
                  <p:cNvSpPr/>
                  <p:nvPr/>
                </p:nvSpPr>
                <p:spPr>
                  <a:xfrm rot="10800000" flipV="1">
                    <a:off x="-10532" y="378663"/>
                    <a:ext cx="258601" cy="223678"/>
                  </a:xfrm>
                  <a:prstGeom prst="rect">
                    <a:avLst/>
                  </a:prstGeom>
                  <a:solidFill>
                    <a:schemeClr val="bg1"/>
                  </a:solidFill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350">
                      <a:solidFill>
                        <a:prstClr val="white"/>
                      </a:solidFill>
                    </a:endParaRPr>
                  </a:p>
                </p:txBody>
              </p:sp>
            </p:grpSp>
            <p:sp>
              <p:nvSpPr>
                <p:cNvPr id="95" name="직각 삼각형 94">
                  <a:extLst>
                    <a:ext uri="{FF2B5EF4-FFF2-40B4-BE49-F238E27FC236}">
                      <a16:creationId xmlns:a16="http://schemas.microsoft.com/office/drawing/2014/main" id="{1BA244FF-1820-4626-BB6A-816E558AB30A}"/>
                    </a:ext>
                  </a:extLst>
                </p:cNvPr>
                <p:cNvSpPr/>
                <p:nvPr/>
              </p:nvSpPr>
              <p:spPr>
                <a:xfrm rot="10800000" flipH="1">
                  <a:off x="47625" y="604708"/>
                  <a:ext cx="460384" cy="36000"/>
                </a:xfrm>
                <a:prstGeom prst="rtTriangle">
                  <a:avLst/>
                </a:prstGeom>
                <a:solidFill>
                  <a:schemeClr val="tx1">
                    <a:alpha val="37000"/>
                  </a:schemeClr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350">
                    <a:solidFill>
                      <a:prstClr val="white"/>
                    </a:solidFill>
                  </a:endParaRPr>
                </a:p>
              </p:txBody>
            </p:sp>
          </p:grpSp>
        </p:grpSp>
      </p:grp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66DCB17C-E21A-4019-B618-26C3A159EE23}"/>
              </a:ext>
            </a:extLst>
          </p:cNvPr>
          <p:cNvSpPr/>
          <p:nvPr/>
        </p:nvSpPr>
        <p:spPr>
          <a:xfrm>
            <a:off x="4567971" y="304321"/>
            <a:ext cx="4293000" cy="4201834"/>
          </a:xfrm>
          <a:prstGeom prst="rect">
            <a:avLst/>
          </a:prstGeom>
          <a:solidFill>
            <a:srgbClr val="E8EC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7308A651-314F-4CF3-9ECC-107C40987498}"/>
              </a:ext>
            </a:extLst>
          </p:cNvPr>
          <p:cNvSpPr/>
          <p:nvPr/>
        </p:nvSpPr>
        <p:spPr>
          <a:xfrm>
            <a:off x="290927" y="316482"/>
            <a:ext cx="4293000" cy="4201834"/>
          </a:xfrm>
          <a:prstGeom prst="rect">
            <a:avLst/>
          </a:prstGeom>
          <a:solidFill>
            <a:srgbClr val="6A7B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666749" y="596771"/>
            <a:ext cx="7810500" cy="3616780"/>
            <a:chOff x="888999" y="414694"/>
            <a:chExt cx="10414000" cy="4822372"/>
          </a:xfrm>
        </p:grpSpPr>
        <p:sp>
          <p:nvSpPr>
            <p:cNvPr id="8" name="사각형: 둥근 위쪽 모서리 7">
              <a:extLst>
                <a:ext uri="{FF2B5EF4-FFF2-40B4-BE49-F238E27FC236}">
                  <a16:creationId xmlns:a16="http://schemas.microsoft.com/office/drawing/2014/main" id="{C5763CEB-E767-4926-A129-098FBA5380DF}"/>
                </a:ext>
              </a:extLst>
            </p:cNvPr>
            <p:cNvSpPr/>
            <p:nvPr/>
          </p:nvSpPr>
          <p:spPr>
            <a:xfrm rot="10800000" flipV="1">
              <a:off x="889000" y="414694"/>
              <a:ext cx="10413999" cy="602342"/>
            </a:xfrm>
            <a:prstGeom prst="round2SameRect">
              <a:avLst>
                <a:gd name="adj1" fmla="val 35593"/>
                <a:gd name="adj2" fmla="val 0"/>
              </a:avLst>
            </a:prstGeom>
            <a:solidFill>
              <a:srgbClr val="C2E1F3"/>
            </a:solidFill>
            <a:ln w="38100">
              <a:solidFill>
                <a:srgbClr val="747A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9" name="사각형: 둥근 위쪽 모서리 8">
              <a:extLst>
                <a:ext uri="{FF2B5EF4-FFF2-40B4-BE49-F238E27FC236}">
                  <a16:creationId xmlns:a16="http://schemas.microsoft.com/office/drawing/2014/main" id="{2B80D832-C406-4061-839A-C74EFFEEBD00}"/>
                </a:ext>
              </a:extLst>
            </p:cNvPr>
            <p:cNvSpPr/>
            <p:nvPr/>
          </p:nvSpPr>
          <p:spPr>
            <a:xfrm rot="10800000" flipV="1">
              <a:off x="888999" y="1017037"/>
              <a:ext cx="10413999" cy="4220029"/>
            </a:xfrm>
            <a:prstGeom prst="round2SameRect">
              <a:avLst>
                <a:gd name="adj1" fmla="val 0"/>
                <a:gd name="adj2" fmla="val 5602"/>
              </a:avLst>
            </a:prstGeom>
            <a:solidFill>
              <a:schemeClr val="bg1"/>
            </a:solidFill>
            <a:ln w="38100">
              <a:solidFill>
                <a:srgbClr val="747A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prstClr val="white"/>
                </a:solidFill>
              </a:endParaRPr>
            </a:p>
          </p:txBody>
        </p: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8A14259A-8C5B-4410-B479-F86A657E07B5}"/>
                </a:ext>
              </a:extLst>
            </p:cNvPr>
            <p:cNvGrpSpPr/>
            <p:nvPr/>
          </p:nvGrpSpPr>
          <p:grpSpPr>
            <a:xfrm>
              <a:off x="9890945" y="619236"/>
              <a:ext cx="1007161" cy="255941"/>
              <a:chOff x="1863401" y="378540"/>
              <a:chExt cx="1007161" cy="255941"/>
            </a:xfrm>
          </p:grpSpPr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DF98AAEC-D02C-4783-9100-04C0CC31992C}"/>
                  </a:ext>
                </a:extLst>
              </p:cNvPr>
              <p:cNvSpPr/>
              <p:nvPr/>
            </p:nvSpPr>
            <p:spPr>
              <a:xfrm rot="10800000" flipV="1">
                <a:off x="1863401" y="378542"/>
                <a:ext cx="255939" cy="255939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rgbClr val="747A9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en-US" altLang="ko-KR" sz="225" kern="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cxnSp>
            <p:nvCxnSpPr>
              <p:cNvPr id="50" name="직선 연결선 49">
                <a:extLst>
                  <a:ext uri="{FF2B5EF4-FFF2-40B4-BE49-F238E27FC236}">
                    <a16:creationId xmlns:a16="http://schemas.microsoft.com/office/drawing/2014/main" id="{619E48A8-58C0-480A-B548-8144D6DE39CF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1991002" y="505446"/>
                <a:ext cx="0" cy="108000"/>
              </a:xfrm>
              <a:prstGeom prst="line">
                <a:avLst/>
              </a:prstGeom>
              <a:ln w="38100" cap="rnd">
                <a:solidFill>
                  <a:srgbClr val="747A9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6B9FD52D-C411-47B9-99EF-B7A82CD67F7D}"/>
                  </a:ext>
                </a:extLst>
              </p:cNvPr>
              <p:cNvSpPr/>
              <p:nvPr/>
            </p:nvSpPr>
            <p:spPr>
              <a:xfrm rot="10800000" flipV="1">
                <a:off x="2239012" y="378541"/>
                <a:ext cx="255939" cy="255939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rgbClr val="747A9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en-US" altLang="ko-KR" sz="225" kern="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cxnSp>
            <p:nvCxnSpPr>
              <p:cNvPr id="52" name="직선 연결선 51">
                <a:extLst>
                  <a:ext uri="{FF2B5EF4-FFF2-40B4-BE49-F238E27FC236}">
                    <a16:creationId xmlns:a16="http://schemas.microsoft.com/office/drawing/2014/main" id="{E51E934D-5406-4D1C-8013-D0C501F30FCD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>
                <a:off x="2366980" y="440705"/>
                <a:ext cx="0" cy="144000"/>
              </a:xfrm>
              <a:prstGeom prst="line">
                <a:avLst/>
              </a:prstGeom>
              <a:ln w="38100" cap="rnd">
                <a:solidFill>
                  <a:srgbClr val="747A9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직선 연결선 52">
                <a:extLst>
                  <a:ext uri="{FF2B5EF4-FFF2-40B4-BE49-F238E27FC236}">
                    <a16:creationId xmlns:a16="http://schemas.microsoft.com/office/drawing/2014/main" id="{D952641B-D615-4818-9855-5BFDAA46AF99}"/>
                  </a:ext>
                </a:extLst>
              </p:cNvPr>
              <p:cNvCxnSpPr>
                <a:cxnSpLocks/>
              </p:cNvCxnSpPr>
              <p:nvPr/>
            </p:nvCxnSpPr>
            <p:spPr>
              <a:xfrm rot="13500000">
                <a:off x="2366979" y="440703"/>
                <a:ext cx="0" cy="144000"/>
              </a:xfrm>
              <a:prstGeom prst="line">
                <a:avLst/>
              </a:prstGeom>
              <a:ln w="38100" cap="rnd">
                <a:solidFill>
                  <a:srgbClr val="747A9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03799565-BF67-4F51-838E-1E175AA23471}"/>
                  </a:ext>
                </a:extLst>
              </p:cNvPr>
              <p:cNvSpPr/>
              <p:nvPr/>
            </p:nvSpPr>
            <p:spPr>
              <a:xfrm rot="10800000" flipV="1">
                <a:off x="2614623" y="378540"/>
                <a:ext cx="255939" cy="255939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rgbClr val="747A9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en-US" altLang="ko-KR" sz="225" kern="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AC286C7B-2742-4A81-AEEF-5338BFF3DB39}"/>
                  </a:ext>
                </a:extLst>
              </p:cNvPr>
              <p:cNvSpPr/>
              <p:nvPr/>
            </p:nvSpPr>
            <p:spPr>
              <a:xfrm rot="10800000" flipV="1">
                <a:off x="2690822" y="461791"/>
                <a:ext cx="103539" cy="103539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rgbClr val="747A9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en-US" altLang="ko-KR" sz="225" kern="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</p:grp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733B189E-B060-4814-A261-7C3B7E592AC9}"/>
              </a:ext>
            </a:extLst>
          </p:cNvPr>
          <p:cNvGrpSpPr/>
          <p:nvPr/>
        </p:nvGrpSpPr>
        <p:grpSpPr>
          <a:xfrm>
            <a:off x="1946542" y="1190431"/>
            <a:ext cx="5092433" cy="4235801"/>
            <a:chOff x="2595390" y="1206240"/>
            <a:chExt cx="6789910" cy="5647735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696B32D9-00F3-44B8-8EC5-E7AD1822C2B2}"/>
                </a:ext>
              </a:extLst>
            </p:cNvPr>
            <p:cNvGrpSpPr/>
            <p:nvPr/>
          </p:nvGrpSpPr>
          <p:grpSpPr>
            <a:xfrm>
              <a:off x="3995446" y="1206240"/>
              <a:ext cx="4150452" cy="4087449"/>
              <a:chOff x="3995446" y="1206240"/>
              <a:chExt cx="4150452" cy="4087449"/>
            </a:xfrm>
          </p:grpSpPr>
          <p:sp>
            <p:nvSpPr>
              <p:cNvPr id="15" name="사각형: 둥근 위쪽 모서리 9">
                <a:extLst>
                  <a:ext uri="{FF2B5EF4-FFF2-40B4-BE49-F238E27FC236}">
                    <a16:creationId xmlns:a16="http://schemas.microsoft.com/office/drawing/2014/main" id="{9E704EF7-B6D7-4E8A-869A-678BEA165A4D}"/>
                  </a:ext>
                </a:extLst>
              </p:cNvPr>
              <p:cNvSpPr/>
              <p:nvPr/>
            </p:nvSpPr>
            <p:spPr>
              <a:xfrm rot="10800000" flipV="1">
                <a:off x="3995446" y="3372281"/>
                <a:ext cx="495591" cy="688406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rgbClr val="747A9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16" name="사각형: 둥근 위쪽 모서리 9">
                <a:extLst>
                  <a:ext uri="{FF2B5EF4-FFF2-40B4-BE49-F238E27FC236}">
                    <a16:creationId xmlns:a16="http://schemas.microsoft.com/office/drawing/2014/main" id="{18E05AE6-64E5-4070-AB26-84578946C316}"/>
                  </a:ext>
                </a:extLst>
              </p:cNvPr>
              <p:cNvSpPr/>
              <p:nvPr/>
            </p:nvSpPr>
            <p:spPr>
              <a:xfrm rot="10800000" flipV="1">
                <a:off x="7501648" y="3344622"/>
                <a:ext cx="495591" cy="688406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rgbClr val="747A9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4" name="그룹 13">
                <a:extLst>
                  <a:ext uri="{FF2B5EF4-FFF2-40B4-BE49-F238E27FC236}">
                    <a16:creationId xmlns:a16="http://schemas.microsoft.com/office/drawing/2014/main" id="{F2982961-E81F-4A34-8475-531D75DCA14D}"/>
                  </a:ext>
                </a:extLst>
              </p:cNvPr>
              <p:cNvGrpSpPr/>
              <p:nvPr/>
            </p:nvGrpSpPr>
            <p:grpSpPr>
              <a:xfrm>
                <a:off x="4106233" y="1206240"/>
                <a:ext cx="4039665" cy="4087449"/>
                <a:chOff x="4106233" y="1206240"/>
                <a:chExt cx="4039665" cy="4087449"/>
              </a:xfrm>
            </p:grpSpPr>
            <p:sp>
              <p:nvSpPr>
                <p:cNvPr id="12" name="Freeform 5">
                  <a:extLst>
                    <a:ext uri="{FF2B5EF4-FFF2-40B4-BE49-F238E27FC236}">
                      <a16:creationId xmlns:a16="http://schemas.microsoft.com/office/drawing/2014/main" id="{378A03DB-0B23-4A3C-ACC6-B5952995143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06233" y="1206240"/>
                  <a:ext cx="4039665" cy="3373924"/>
                </a:xfrm>
                <a:custGeom>
                  <a:avLst/>
                  <a:gdLst>
                    <a:gd name="T0" fmla="*/ 231 w 3216"/>
                    <a:gd name="T1" fmla="*/ 2581 h 2686"/>
                    <a:gd name="T2" fmla="*/ 100 w 3216"/>
                    <a:gd name="T3" fmla="*/ 2024 h 2686"/>
                    <a:gd name="T4" fmla="*/ 38 w 3216"/>
                    <a:gd name="T5" fmla="*/ 1625 h 2686"/>
                    <a:gd name="T6" fmla="*/ 15 w 3216"/>
                    <a:gd name="T7" fmla="*/ 1121 h 2686"/>
                    <a:gd name="T8" fmla="*/ 239 w 3216"/>
                    <a:gd name="T9" fmla="*/ 880 h 2686"/>
                    <a:gd name="T10" fmla="*/ 269 w 3216"/>
                    <a:gd name="T11" fmla="*/ 790 h 2686"/>
                    <a:gd name="T12" fmla="*/ 423 w 3216"/>
                    <a:gd name="T13" fmla="*/ 587 h 2686"/>
                    <a:gd name="T14" fmla="*/ 500 w 3216"/>
                    <a:gd name="T15" fmla="*/ 542 h 2686"/>
                    <a:gd name="T16" fmla="*/ 1177 w 3216"/>
                    <a:gd name="T17" fmla="*/ 241 h 2686"/>
                    <a:gd name="T18" fmla="*/ 1431 w 3216"/>
                    <a:gd name="T19" fmla="*/ 173 h 2686"/>
                    <a:gd name="T20" fmla="*/ 1193 w 3216"/>
                    <a:gd name="T21" fmla="*/ 106 h 2686"/>
                    <a:gd name="T22" fmla="*/ 1316 w 3216"/>
                    <a:gd name="T23" fmla="*/ 83 h 2686"/>
                    <a:gd name="T24" fmla="*/ 1524 w 3216"/>
                    <a:gd name="T25" fmla="*/ 166 h 2686"/>
                    <a:gd name="T26" fmla="*/ 1277 w 3216"/>
                    <a:gd name="T27" fmla="*/ 8 h 2686"/>
                    <a:gd name="T28" fmla="*/ 1547 w 3216"/>
                    <a:gd name="T29" fmla="*/ 91 h 2686"/>
                    <a:gd name="T30" fmla="*/ 1954 w 3216"/>
                    <a:gd name="T31" fmla="*/ 233 h 2686"/>
                    <a:gd name="T32" fmla="*/ 2439 w 3216"/>
                    <a:gd name="T33" fmla="*/ 369 h 2686"/>
                    <a:gd name="T34" fmla="*/ 2508 w 3216"/>
                    <a:gd name="T35" fmla="*/ 474 h 2686"/>
                    <a:gd name="T36" fmla="*/ 2562 w 3216"/>
                    <a:gd name="T37" fmla="*/ 595 h 2686"/>
                    <a:gd name="T38" fmla="*/ 2970 w 3216"/>
                    <a:gd name="T39" fmla="*/ 783 h 2686"/>
                    <a:gd name="T40" fmla="*/ 3216 w 3216"/>
                    <a:gd name="T41" fmla="*/ 1144 h 2686"/>
                    <a:gd name="T42" fmla="*/ 2955 w 3216"/>
                    <a:gd name="T43" fmla="*/ 971 h 2686"/>
                    <a:gd name="T44" fmla="*/ 2970 w 3216"/>
                    <a:gd name="T45" fmla="*/ 1008 h 2686"/>
                    <a:gd name="T46" fmla="*/ 3186 w 3216"/>
                    <a:gd name="T47" fmla="*/ 1377 h 2686"/>
                    <a:gd name="T48" fmla="*/ 3147 w 3216"/>
                    <a:gd name="T49" fmla="*/ 1573 h 2686"/>
                    <a:gd name="T50" fmla="*/ 2885 w 3216"/>
                    <a:gd name="T51" fmla="*/ 2009 h 2686"/>
                    <a:gd name="T52" fmla="*/ 2793 w 3216"/>
                    <a:gd name="T53" fmla="*/ 2370 h 2686"/>
                    <a:gd name="T54" fmla="*/ 2701 w 3216"/>
                    <a:gd name="T55" fmla="*/ 2671 h 2686"/>
                    <a:gd name="T56" fmla="*/ 2655 w 3216"/>
                    <a:gd name="T57" fmla="*/ 2656 h 2686"/>
                    <a:gd name="T58" fmla="*/ 2624 w 3216"/>
                    <a:gd name="T59" fmla="*/ 1716 h 2686"/>
                    <a:gd name="T60" fmla="*/ 2624 w 3216"/>
                    <a:gd name="T61" fmla="*/ 1497 h 2686"/>
                    <a:gd name="T62" fmla="*/ 2247 w 3216"/>
                    <a:gd name="T63" fmla="*/ 1332 h 2686"/>
                    <a:gd name="T64" fmla="*/ 2231 w 3216"/>
                    <a:gd name="T65" fmla="*/ 1347 h 2686"/>
                    <a:gd name="T66" fmla="*/ 2462 w 3216"/>
                    <a:gd name="T67" fmla="*/ 1663 h 2686"/>
                    <a:gd name="T68" fmla="*/ 2370 w 3216"/>
                    <a:gd name="T69" fmla="*/ 1588 h 2686"/>
                    <a:gd name="T70" fmla="*/ 2231 w 3216"/>
                    <a:gd name="T71" fmla="*/ 1497 h 2686"/>
                    <a:gd name="T72" fmla="*/ 2370 w 3216"/>
                    <a:gd name="T73" fmla="*/ 1866 h 2686"/>
                    <a:gd name="T74" fmla="*/ 2362 w 3216"/>
                    <a:gd name="T75" fmla="*/ 2069 h 2686"/>
                    <a:gd name="T76" fmla="*/ 2301 w 3216"/>
                    <a:gd name="T77" fmla="*/ 1896 h 2686"/>
                    <a:gd name="T78" fmla="*/ 2047 w 3216"/>
                    <a:gd name="T79" fmla="*/ 1460 h 2686"/>
                    <a:gd name="T80" fmla="*/ 1831 w 3216"/>
                    <a:gd name="T81" fmla="*/ 1332 h 2686"/>
                    <a:gd name="T82" fmla="*/ 1547 w 3216"/>
                    <a:gd name="T83" fmla="*/ 1287 h 2686"/>
                    <a:gd name="T84" fmla="*/ 1000 w 3216"/>
                    <a:gd name="T85" fmla="*/ 1370 h 2686"/>
                    <a:gd name="T86" fmla="*/ 554 w 3216"/>
                    <a:gd name="T87" fmla="*/ 1400 h 2686"/>
                    <a:gd name="T88" fmla="*/ 562 w 3216"/>
                    <a:gd name="T89" fmla="*/ 1603 h 2686"/>
                    <a:gd name="T90" fmla="*/ 423 w 3216"/>
                    <a:gd name="T91" fmla="*/ 1648 h 2686"/>
                    <a:gd name="T92" fmla="*/ 492 w 3216"/>
                    <a:gd name="T93" fmla="*/ 1851 h 2686"/>
                    <a:gd name="T94" fmla="*/ 385 w 3216"/>
                    <a:gd name="T95" fmla="*/ 1761 h 2686"/>
                    <a:gd name="T96" fmla="*/ 416 w 3216"/>
                    <a:gd name="T97" fmla="*/ 1911 h 2686"/>
                    <a:gd name="T98" fmla="*/ 331 w 3216"/>
                    <a:gd name="T99" fmla="*/ 1866 h 2686"/>
                    <a:gd name="T100" fmla="*/ 323 w 3216"/>
                    <a:gd name="T101" fmla="*/ 1964 h 2686"/>
                    <a:gd name="T102" fmla="*/ 300 w 3216"/>
                    <a:gd name="T103" fmla="*/ 2603 h 26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3216" h="2686">
                      <a:moveTo>
                        <a:pt x="269" y="2633"/>
                      </a:moveTo>
                      <a:lnTo>
                        <a:pt x="231" y="2581"/>
                      </a:lnTo>
                      <a:lnTo>
                        <a:pt x="162" y="2378"/>
                      </a:lnTo>
                      <a:lnTo>
                        <a:pt x="100" y="2024"/>
                      </a:lnTo>
                      <a:lnTo>
                        <a:pt x="92" y="1949"/>
                      </a:lnTo>
                      <a:lnTo>
                        <a:pt x="38" y="1625"/>
                      </a:lnTo>
                      <a:lnTo>
                        <a:pt x="0" y="1166"/>
                      </a:lnTo>
                      <a:lnTo>
                        <a:pt x="15" y="1121"/>
                      </a:lnTo>
                      <a:lnTo>
                        <a:pt x="85" y="1008"/>
                      </a:lnTo>
                      <a:lnTo>
                        <a:pt x="239" y="880"/>
                      </a:lnTo>
                      <a:lnTo>
                        <a:pt x="308" y="865"/>
                      </a:lnTo>
                      <a:lnTo>
                        <a:pt x="269" y="790"/>
                      </a:lnTo>
                      <a:lnTo>
                        <a:pt x="292" y="677"/>
                      </a:lnTo>
                      <a:lnTo>
                        <a:pt x="423" y="587"/>
                      </a:lnTo>
                      <a:lnTo>
                        <a:pt x="462" y="572"/>
                      </a:lnTo>
                      <a:lnTo>
                        <a:pt x="500" y="542"/>
                      </a:lnTo>
                      <a:lnTo>
                        <a:pt x="816" y="369"/>
                      </a:lnTo>
                      <a:lnTo>
                        <a:pt x="1177" y="241"/>
                      </a:lnTo>
                      <a:lnTo>
                        <a:pt x="1416" y="181"/>
                      </a:lnTo>
                      <a:lnTo>
                        <a:pt x="1431" y="173"/>
                      </a:lnTo>
                      <a:lnTo>
                        <a:pt x="1293" y="121"/>
                      </a:lnTo>
                      <a:lnTo>
                        <a:pt x="1193" y="106"/>
                      </a:lnTo>
                      <a:lnTo>
                        <a:pt x="1216" y="75"/>
                      </a:lnTo>
                      <a:lnTo>
                        <a:pt x="1316" y="83"/>
                      </a:lnTo>
                      <a:lnTo>
                        <a:pt x="1493" y="143"/>
                      </a:lnTo>
                      <a:lnTo>
                        <a:pt x="1524" y="166"/>
                      </a:lnTo>
                      <a:lnTo>
                        <a:pt x="1470" y="106"/>
                      </a:lnTo>
                      <a:lnTo>
                        <a:pt x="1277" y="8"/>
                      </a:lnTo>
                      <a:lnTo>
                        <a:pt x="1323" y="0"/>
                      </a:lnTo>
                      <a:lnTo>
                        <a:pt x="1547" y="91"/>
                      </a:lnTo>
                      <a:lnTo>
                        <a:pt x="1693" y="151"/>
                      </a:lnTo>
                      <a:lnTo>
                        <a:pt x="1954" y="233"/>
                      </a:lnTo>
                      <a:lnTo>
                        <a:pt x="2285" y="309"/>
                      </a:lnTo>
                      <a:lnTo>
                        <a:pt x="2439" y="369"/>
                      </a:lnTo>
                      <a:lnTo>
                        <a:pt x="2485" y="422"/>
                      </a:lnTo>
                      <a:lnTo>
                        <a:pt x="2508" y="474"/>
                      </a:lnTo>
                      <a:lnTo>
                        <a:pt x="2524" y="580"/>
                      </a:lnTo>
                      <a:lnTo>
                        <a:pt x="2562" y="595"/>
                      </a:lnTo>
                      <a:lnTo>
                        <a:pt x="2670" y="617"/>
                      </a:lnTo>
                      <a:lnTo>
                        <a:pt x="2970" y="783"/>
                      </a:lnTo>
                      <a:lnTo>
                        <a:pt x="3155" y="1001"/>
                      </a:lnTo>
                      <a:lnTo>
                        <a:pt x="3216" y="1144"/>
                      </a:lnTo>
                      <a:lnTo>
                        <a:pt x="3101" y="1031"/>
                      </a:lnTo>
                      <a:lnTo>
                        <a:pt x="2955" y="971"/>
                      </a:lnTo>
                      <a:lnTo>
                        <a:pt x="2939" y="971"/>
                      </a:lnTo>
                      <a:lnTo>
                        <a:pt x="2970" y="1008"/>
                      </a:lnTo>
                      <a:lnTo>
                        <a:pt x="3116" y="1212"/>
                      </a:lnTo>
                      <a:lnTo>
                        <a:pt x="3186" y="1377"/>
                      </a:lnTo>
                      <a:lnTo>
                        <a:pt x="3186" y="1460"/>
                      </a:lnTo>
                      <a:lnTo>
                        <a:pt x="3147" y="1573"/>
                      </a:lnTo>
                      <a:lnTo>
                        <a:pt x="3039" y="1716"/>
                      </a:lnTo>
                      <a:lnTo>
                        <a:pt x="2885" y="2009"/>
                      </a:lnTo>
                      <a:lnTo>
                        <a:pt x="2816" y="2235"/>
                      </a:lnTo>
                      <a:lnTo>
                        <a:pt x="2793" y="2370"/>
                      </a:lnTo>
                      <a:lnTo>
                        <a:pt x="2747" y="2581"/>
                      </a:lnTo>
                      <a:lnTo>
                        <a:pt x="2701" y="2671"/>
                      </a:lnTo>
                      <a:lnTo>
                        <a:pt x="2678" y="2686"/>
                      </a:lnTo>
                      <a:lnTo>
                        <a:pt x="2655" y="2656"/>
                      </a:lnTo>
                      <a:lnTo>
                        <a:pt x="2624" y="2348"/>
                      </a:lnTo>
                      <a:lnTo>
                        <a:pt x="2624" y="1716"/>
                      </a:lnTo>
                      <a:lnTo>
                        <a:pt x="2632" y="1535"/>
                      </a:lnTo>
                      <a:lnTo>
                        <a:pt x="2624" y="1497"/>
                      </a:lnTo>
                      <a:lnTo>
                        <a:pt x="2501" y="1422"/>
                      </a:lnTo>
                      <a:lnTo>
                        <a:pt x="2247" y="1332"/>
                      </a:lnTo>
                      <a:lnTo>
                        <a:pt x="2185" y="1317"/>
                      </a:lnTo>
                      <a:lnTo>
                        <a:pt x="2231" y="1347"/>
                      </a:lnTo>
                      <a:lnTo>
                        <a:pt x="2401" y="1512"/>
                      </a:lnTo>
                      <a:lnTo>
                        <a:pt x="2462" y="1663"/>
                      </a:lnTo>
                      <a:lnTo>
                        <a:pt x="2447" y="1738"/>
                      </a:lnTo>
                      <a:lnTo>
                        <a:pt x="2370" y="1588"/>
                      </a:lnTo>
                      <a:lnTo>
                        <a:pt x="2247" y="1497"/>
                      </a:lnTo>
                      <a:lnTo>
                        <a:pt x="2231" y="1497"/>
                      </a:lnTo>
                      <a:lnTo>
                        <a:pt x="2262" y="1558"/>
                      </a:lnTo>
                      <a:lnTo>
                        <a:pt x="2370" y="1866"/>
                      </a:lnTo>
                      <a:lnTo>
                        <a:pt x="2385" y="2002"/>
                      </a:lnTo>
                      <a:lnTo>
                        <a:pt x="2362" y="2069"/>
                      </a:lnTo>
                      <a:lnTo>
                        <a:pt x="2339" y="2092"/>
                      </a:lnTo>
                      <a:lnTo>
                        <a:pt x="2301" y="1896"/>
                      </a:lnTo>
                      <a:lnTo>
                        <a:pt x="2185" y="1625"/>
                      </a:lnTo>
                      <a:lnTo>
                        <a:pt x="2047" y="1460"/>
                      </a:lnTo>
                      <a:lnTo>
                        <a:pt x="1901" y="1370"/>
                      </a:lnTo>
                      <a:lnTo>
                        <a:pt x="1831" y="1332"/>
                      </a:lnTo>
                      <a:lnTo>
                        <a:pt x="1754" y="1309"/>
                      </a:lnTo>
                      <a:lnTo>
                        <a:pt x="1547" y="1287"/>
                      </a:lnTo>
                      <a:lnTo>
                        <a:pt x="1200" y="1317"/>
                      </a:lnTo>
                      <a:lnTo>
                        <a:pt x="1000" y="1370"/>
                      </a:lnTo>
                      <a:lnTo>
                        <a:pt x="823" y="1415"/>
                      </a:lnTo>
                      <a:lnTo>
                        <a:pt x="554" y="1400"/>
                      </a:lnTo>
                      <a:lnTo>
                        <a:pt x="523" y="1392"/>
                      </a:lnTo>
                      <a:lnTo>
                        <a:pt x="562" y="1603"/>
                      </a:lnTo>
                      <a:lnTo>
                        <a:pt x="446" y="1512"/>
                      </a:lnTo>
                      <a:lnTo>
                        <a:pt x="423" y="1648"/>
                      </a:lnTo>
                      <a:lnTo>
                        <a:pt x="462" y="1708"/>
                      </a:lnTo>
                      <a:lnTo>
                        <a:pt x="492" y="1851"/>
                      </a:lnTo>
                      <a:lnTo>
                        <a:pt x="400" y="1761"/>
                      </a:lnTo>
                      <a:lnTo>
                        <a:pt x="385" y="1761"/>
                      </a:lnTo>
                      <a:lnTo>
                        <a:pt x="416" y="1813"/>
                      </a:lnTo>
                      <a:lnTo>
                        <a:pt x="416" y="1911"/>
                      </a:lnTo>
                      <a:lnTo>
                        <a:pt x="392" y="1874"/>
                      </a:lnTo>
                      <a:lnTo>
                        <a:pt x="331" y="1866"/>
                      </a:lnTo>
                      <a:lnTo>
                        <a:pt x="323" y="1866"/>
                      </a:lnTo>
                      <a:lnTo>
                        <a:pt x="323" y="1964"/>
                      </a:lnTo>
                      <a:lnTo>
                        <a:pt x="323" y="2393"/>
                      </a:lnTo>
                      <a:lnTo>
                        <a:pt x="300" y="2603"/>
                      </a:lnTo>
                      <a:lnTo>
                        <a:pt x="269" y="2633"/>
                      </a:lnTo>
                      <a:close/>
                    </a:path>
                  </a:pathLst>
                </a:custGeom>
                <a:solidFill>
                  <a:srgbClr val="747A90"/>
                </a:solidFill>
                <a:ln>
                  <a:noFill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35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3" name="자유형: 도형 12">
                  <a:extLst>
                    <a:ext uri="{FF2B5EF4-FFF2-40B4-BE49-F238E27FC236}">
                      <a16:creationId xmlns:a16="http://schemas.microsoft.com/office/drawing/2014/main" id="{C00B411E-B077-402F-A836-B22036C822EC}"/>
                    </a:ext>
                  </a:extLst>
                </p:cNvPr>
                <p:cNvSpPr/>
                <p:nvPr/>
              </p:nvSpPr>
              <p:spPr>
                <a:xfrm>
                  <a:off x="4200807" y="2295957"/>
                  <a:ext cx="3555079" cy="2997732"/>
                </a:xfrm>
                <a:custGeom>
                  <a:avLst/>
                  <a:gdLst>
                    <a:gd name="connsiteX0" fmla="*/ 15593 w 3555079"/>
                    <a:gd name="connsiteY0" fmla="*/ 1209243 h 2997732"/>
                    <a:gd name="connsiteX1" fmla="*/ 307693 w 3555079"/>
                    <a:gd name="connsiteY1" fmla="*/ 2803093 h 2997732"/>
                    <a:gd name="connsiteX2" fmla="*/ 802993 w 3555079"/>
                    <a:gd name="connsiteY2" fmla="*/ 2980893 h 2997732"/>
                    <a:gd name="connsiteX3" fmla="*/ 2123793 w 3555079"/>
                    <a:gd name="connsiteY3" fmla="*/ 2974543 h 2997732"/>
                    <a:gd name="connsiteX4" fmla="*/ 3222343 w 3555079"/>
                    <a:gd name="connsiteY4" fmla="*/ 2841193 h 2997732"/>
                    <a:gd name="connsiteX5" fmla="*/ 3425543 w 3555079"/>
                    <a:gd name="connsiteY5" fmla="*/ 1914093 h 2997732"/>
                    <a:gd name="connsiteX6" fmla="*/ 3457293 w 3555079"/>
                    <a:gd name="connsiteY6" fmla="*/ 1501343 h 2997732"/>
                    <a:gd name="connsiteX7" fmla="*/ 3539843 w 3555079"/>
                    <a:gd name="connsiteY7" fmla="*/ 1215593 h 2997732"/>
                    <a:gd name="connsiteX8" fmla="*/ 3114393 w 3555079"/>
                    <a:gd name="connsiteY8" fmla="*/ 434543 h 2997732"/>
                    <a:gd name="connsiteX9" fmla="*/ 2453993 w 3555079"/>
                    <a:gd name="connsiteY9" fmla="*/ 53543 h 2997732"/>
                    <a:gd name="connsiteX10" fmla="*/ 1342743 w 3555079"/>
                    <a:gd name="connsiteY10" fmla="*/ 34493 h 2997732"/>
                    <a:gd name="connsiteX11" fmla="*/ 466443 w 3555079"/>
                    <a:gd name="connsiteY11" fmla="*/ 351993 h 2997732"/>
                    <a:gd name="connsiteX12" fmla="*/ 123543 w 3555079"/>
                    <a:gd name="connsiteY12" fmla="*/ 625043 h 2997732"/>
                    <a:gd name="connsiteX13" fmla="*/ 47343 w 3555079"/>
                    <a:gd name="connsiteY13" fmla="*/ 1253693 h 2997732"/>
                    <a:gd name="connsiteX14" fmla="*/ 15593 w 3555079"/>
                    <a:gd name="connsiteY14" fmla="*/ 1209243 h 29977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555079" h="2997732">
                      <a:moveTo>
                        <a:pt x="15593" y="1209243"/>
                      </a:moveTo>
                      <a:cubicBezTo>
                        <a:pt x="58985" y="1467476"/>
                        <a:pt x="176460" y="2507818"/>
                        <a:pt x="307693" y="2803093"/>
                      </a:cubicBezTo>
                      <a:cubicBezTo>
                        <a:pt x="438926" y="3098368"/>
                        <a:pt x="500310" y="2952318"/>
                        <a:pt x="802993" y="2980893"/>
                      </a:cubicBezTo>
                      <a:cubicBezTo>
                        <a:pt x="1105676" y="3009468"/>
                        <a:pt x="1720568" y="2997826"/>
                        <a:pt x="2123793" y="2974543"/>
                      </a:cubicBezTo>
                      <a:cubicBezTo>
                        <a:pt x="2527018" y="2951260"/>
                        <a:pt x="3005385" y="3017935"/>
                        <a:pt x="3222343" y="2841193"/>
                      </a:cubicBezTo>
                      <a:cubicBezTo>
                        <a:pt x="3439301" y="2664451"/>
                        <a:pt x="3386385" y="2137401"/>
                        <a:pt x="3425543" y="1914093"/>
                      </a:cubicBezTo>
                      <a:cubicBezTo>
                        <a:pt x="3464701" y="1690785"/>
                        <a:pt x="3438243" y="1617760"/>
                        <a:pt x="3457293" y="1501343"/>
                      </a:cubicBezTo>
                      <a:cubicBezTo>
                        <a:pt x="3476343" y="1384926"/>
                        <a:pt x="3596993" y="1393393"/>
                        <a:pt x="3539843" y="1215593"/>
                      </a:cubicBezTo>
                      <a:cubicBezTo>
                        <a:pt x="3482693" y="1037793"/>
                        <a:pt x="3295368" y="628218"/>
                        <a:pt x="3114393" y="434543"/>
                      </a:cubicBezTo>
                      <a:cubicBezTo>
                        <a:pt x="2933418" y="240868"/>
                        <a:pt x="2749268" y="120218"/>
                        <a:pt x="2453993" y="53543"/>
                      </a:cubicBezTo>
                      <a:cubicBezTo>
                        <a:pt x="2158718" y="-13132"/>
                        <a:pt x="1674001" y="-15249"/>
                        <a:pt x="1342743" y="34493"/>
                      </a:cubicBezTo>
                      <a:cubicBezTo>
                        <a:pt x="1011485" y="84235"/>
                        <a:pt x="669643" y="253568"/>
                        <a:pt x="466443" y="351993"/>
                      </a:cubicBezTo>
                      <a:cubicBezTo>
                        <a:pt x="263243" y="450418"/>
                        <a:pt x="193393" y="474760"/>
                        <a:pt x="123543" y="625043"/>
                      </a:cubicBezTo>
                      <a:cubicBezTo>
                        <a:pt x="53693" y="775326"/>
                        <a:pt x="63218" y="1159501"/>
                        <a:pt x="47343" y="1253693"/>
                      </a:cubicBezTo>
                      <a:cubicBezTo>
                        <a:pt x="31468" y="1347885"/>
                        <a:pt x="-27799" y="951010"/>
                        <a:pt x="15593" y="1209243"/>
                      </a:cubicBezTo>
                      <a:close/>
                    </a:path>
                  </a:pathLst>
                </a:custGeom>
                <a:solidFill>
                  <a:srgbClr val="747A9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350">
                    <a:solidFill>
                      <a:prstClr val="white"/>
                    </a:solidFill>
                  </a:endParaRPr>
                </a:p>
              </p:txBody>
            </p:sp>
          </p:grpSp>
        </p:grpSp>
        <p:sp>
          <p:nvSpPr>
            <p:cNvPr id="19" name="직각 삼각형 18">
              <a:extLst>
                <a:ext uri="{FF2B5EF4-FFF2-40B4-BE49-F238E27FC236}">
                  <a16:creationId xmlns:a16="http://schemas.microsoft.com/office/drawing/2014/main" id="{6A42D903-7F76-4B83-955C-C07C5A39D71B}"/>
                </a:ext>
              </a:extLst>
            </p:cNvPr>
            <p:cNvSpPr/>
            <p:nvPr/>
          </p:nvSpPr>
          <p:spPr>
            <a:xfrm>
              <a:off x="8758053" y="5634866"/>
              <a:ext cx="627247" cy="988419"/>
            </a:xfrm>
            <a:prstGeom prst="rtTriangle">
              <a:avLst/>
            </a:prstGeom>
            <a:solidFill>
              <a:srgbClr val="747A90"/>
            </a:solidFill>
            <a:ln w="504825" cap="rnd">
              <a:solidFill>
                <a:srgbClr val="747A9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20" name="직각 삼각형 19">
              <a:extLst>
                <a:ext uri="{FF2B5EF4-FFF2-40B4-BE49-F238E27FC236}">
                  <a16:creationId xmlns:a16="http://schemas.microsoft.com/office/drawing/2014/main" id="{10BCCBB7-E798-424C-8A9B-28B2EB8488C4}"/>
                </a:ext>
              </a:extLst>
            </p:cNvPr>
            <p:cNvSpPr/>
            <p:nvPr/>
          </p:nvSpPr>
          <p:spPr>
            <a:xfrm flipH="1">
              <a:off x="2595390" y="5634865"/>
              <a:ext cx="627247" cy="988419"/>
            </a:xfrm>
            <a:prstGeom prst="rtTriangle">
              <a:avLst/>
            </a:prstGeom>
            <a:solidFill>
              <a:srgbClr val="747A90"/>
            </a:solidFill>
            <a:ln w="504825" cap="rnd">
              <a:solidFill>
                <a:srgbClr val="747A9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0" name="사각형: 둥근 위쪽 모서리 9">
              <a:extLst>
                <a:ext uri="{FF2B5EF4-FFF2-40B4-BE49-F238E27FC236}">
                  <a16:creationId xmlns:a16="http://schemas.microsoft.com/office/drawing/2014/main" id="{10F8063B-ACD8-4332-A78C-1443B2075061}"/>
                </a:ext>
              </a:extLst>
            </p:cNvPr>
            <p:cNvSpPr/>
            <p:nvPr/>
          </p:nvSpPr>
          <p:spPr>
            <a:xfrm rot="10800000" flipV="1">
              <a:off x="2832496" y="3688825"/>
              <a:ext cx="6291700" cy="3165150"/>
            </a:xfrm>
            <a:custGeom>
              <a:avLst/>
              <a:gdLst>
                <a:gd name="connsiteX0" fmla="*/ 353988 w 8483600"/>
                <a:gd name="connsiteY0" fmla="*/ 0 h 3155820"/>
                <a:gd name="connsiteX1" fmla="*/ 8129612 w 8483600"/>
                <a:gd name="connsiteY1" fmla="*/ 0 h 3155820"/>
                <a:gd name="connsiteX2" fmla="*/ 8483600 w 8483600"/>
                <a:gd name="connsiteY2" fmla="*/ 353988 h 3155820"/>
                <a:gd name="connsiteX3" fmla="*/ 8483600 w 8483600"/>
                <a:gd name="connsiteY3" fmla="*/ 3155820 h 3155820"/>
                <a:gd name="connsiteX4" fmla="*/ 8483600 w 8483600"/>
                <a:gd name="connsiteY4" fmla="*/ 3155820 h 3155820"/>
                <a:gd name="connsiteX5" fmla="*/ 0 w 8483600"/>
                <a:gd name="connsiteY5" fmla="*/ 3155820 h 3155820"/>
                <a:gd name="connsiteX6" fmla="*/ 0 w 8483600"/>
                <a:gd name="connsiteY6" fmla="*/ 3155820 h 3155820"/>
                <a:gd name="connsiteX7" fmla="*/ 0 w 8483600"/>
                <a:gd name="connsiteY7" fmla="*/ 353988 h 3155820"/>
                <a:gd name="connsiteX8" fmla="*/ 353988 w 8483600"/>
                <a:gd name="connsiteY8" fmla="*/ 0 h 3155820"/>
                <a:gd name="connsiteX0" fmla="*/ 353988 w 8483600"/>
                <a:gd name="connsiteY0" fmla="*/ 0 h 3160582"/>
                <a:gd name="connsiteX1" fmla="*/ 8129612 w 8483600"/>
                <a:gd name="connsiteY1" fmla="*/ 0 h 3160582"/>
                <a:gd name="connsiteX2" fmla="*/ 8483600 w 8483600"/>
                <a:gd name="connsiteY2" fmla="*/ 353988 h 3160582"/>
                <a:gd name="connsiteX3" fmla="*/ 8483600 w 8483600"/>
                <a:gd name="connsiteY3" fmla="*/ 3155820 h 3160582"/>
                <a:gd name="connsiteX4" fmla="*/ 8321675 w 8483600"/>
                <a:gd name="connsiteY4" fmla="*/ 3160582 h 3160582"/>
                <a:gd name="connsiteX5" fmla="*/ 0 w 8483600"/>
                <a:gd name="connsiteY5" fmla="*/ 3155820 h 3160582"/>
                <a:gd name="connsiteX6" fmla="*/ 0 w 8483600"/>
                <a:gd name="connsiteY6" fmla="*/ 3155820 h 3160582"/>
                <a:gd name="connsiteX7" fmla="*/ 0 w 8483600"/>
                <a:gd name="connsiteY7" fmla="*/ 353988 h 3160582"/>
                <a:gd name="connsiteX8" fmla="*/ 353988 w 8483600"/>
                <a:gd name="connsiteY8" fmla="*/ 0 h 3160582"/>
                <a:gd name="connsiteX0" fmla="*/ 353988 w 8483600"/>
                <a:gd name="connsiteY0" fmla="*/ 0 h 3160582"/>
                <a:gd name="connsiteX1" fmla="*/ 8129612 w 8483600"/>
                <a:gd name="connsiteY1" fmla="*/ 0 h 3160582"/>
                <a:gd name="connsiteX2" fmla="*/ 8483600 w 8483600"/>
                <a:gd name="connsiteY2" fmla="*/ 353988 h 3160582"/>
                <a:gd name="connsiteX3" fmla="*/ 8331200 w 8483600"/>
                <a:gd name="connsiteY3" fmla="*/ 3155820 h 3160582"/>
                <a:gd name="connsiteX4" fmla="*/ 8321675 w 8483600"/>
                <a:gd name="connsiteY4" fmla="*/ 3160582 h 3160582"/>
                <a:gd name="connsiteX5" fmla="*/ 0 w 8483600"/>
                <a:gd name="connsiteY5" fmla="*/ 3155820 h 3160582"/>
                <a:gd name="connsiteX6" fmla="*/ 0 w 8483600"/>
                <a:gd name="connsiteY6" fmla="*/ 3155820 h 3160582"/>
                <a:gd name="connsiteX7" fmla="*/ 0 w 8483600"/>
                <a:gd name="connsiteY7" fmla="*/ 353988 h 3160582"/>
                <a:gd name="connsiteX8" fmla="*/ 353988 w 8483600"/>
                <a:gd name="connsiteY8" fmla="*/ 0 h 3160582"/>
                <a:gd name="connsiteX0" fmla="*/ 353988 w 8483600"/>
                <a:gd name="connsiteY0" fmla="*/ 0 h 3160582"/>
                <a:gd name="connsiteX1" fmla="*/ 8129612 w 8483600"/>
                <a:gd name="connsiteY1" fmla="*/ 0 h 3160582"/>
                <a:gd name="connsiteX2" fmla="*/ 8483600 w 8483600"/>
                <a:gd name="connsiteY2" fmla="*/ 353988 h 3160582"/>
                <a:gd name="connsiteX3" fmla="*/ 8331200 w 8483600"/>
                <a:gd name="connsiteY3" fmla="*/ 3155820 h 3160582"/>
                <a:gd name="connsiteX4" fmla="*/ 8321675 w 8483600"/>
                <a:gd name="connsiteY4" fmla="*/ 3160582 h 3160582"/>
                <a:gd name="connsiteX5" fmla="*/ 0 w 8483600"/>
                <a:gd name="connsiteY5" fmla="*/ 3155820 h 3160582"/>
                <a:gd name="connsiteX6" fmla="*/ 149290 w 8483600"/>
                <a:gd name="connsiteY6" fmla="*/ 3155820 h 3160582"/>
                <a:gd name="connsiteX7" fmla="*/ 0 w 8483600"/>
                <a:gd name="connsiteY7" fmla="*/ 353988 h 3160582"/>
                <a:gd name="connsiteX8" fmla="*/ 353988 w 8483600"/>
                <a:gd name="connsiteY8" fmla="*/ 0 h 3160582"/>
                <a:gd name="connsiteX0" fmla="*/ 353988 w 8483600"/>
                <a:gd name="connsiteY0" fmla="*/ 0 h 3165150"/>
                <a:gd name="connsiteX1" fmla="*/ 8129612 w 8483600"/>
                <a:gd name="connsiteY1" fmla="*/ 0 h 3165150"/>
                <a:gd name="connsiteX2" fmla="*/ 8483600 w 8483600"/>
                <a:gd name="connsiteY2" fmla="*/ 353988 h 3165150"/>
                <a:gd name="connsiteX3" fmla="*/ 8331200 w 8483600"/>
                <a:gd name="connsiteY3" fmla="*/ 3155820 h 3165150"/>
                <a:gd name="connsiteX4" fmla="*/ 8321675 w 8483600"/>
                <a:gd name="connsiteY4" fmla="*/ 3160582 h 3165150"/>
                <a:gd name="connsiteX5" fmla="*/ 149289 w 8483600"/>
                <a:gd name="connsiteY5" fmla="*/ 3165150 h 3165150"/>
                <a:gd name="connsiteX6" fmla="*/ 149290 w 8483600"/>
                <a:gd name="connsiteY6" fmla="*/ 3155820 h 3165150"/>
                <a:gd name="connsiteX7" fmla="*/ 0 w 8483600"/>
                <a:gd name="connsiteY7" fmla="*/ 353988 h 3165150"/>
                <a:gd name="connsiteX8" fmla="*/ 353988 w 8483600"/>
                <a:gd name="connsiteY8" fmla="*/ 0 h 316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483600" h="3165150">
                  <a:moveTo>
                    <a:pt x="353988" y="0"/>
                  </a:moveTo>
                  <a:lnTo>
                    <a:pt x="8129612" y="0"/>
                  </a:lnTo>
                  <a:cubicBezTo>
                    <a:pt x="8325114" y="0"/>
                    <a:pt x="8483600" y="158486"/>
                    <a:pt x="8483600" y="353988"/>
                  </a:cubicBezTo>
                  <a:lnTo>
                    <a:pt x="8331200" y="3155820"/>
                  </a:lnTo>
                  <a:lnTo>
                    <a:pt x="8321675" y="3160582"/>
                  </a:lnTo>
                  <a:lnTo>
                    <a:pt x="149289" y="3165150"/>
                  </a:lnTo>
                  <a:cubicBezTo>
                    <a:pt x="149289" y="3162040"/>
                    <a:pt x="149290" y="3158930"/>
                    <a:pt x="149290" y="3155820"/>
                  </a:cubicBezTo>
                  <a:lnTo>
                    <a:pt x="0" y="353988"/>
                  </a:lnTo>
                  <a:cubicBezTo>
                    <a:pt x="0" y="158486"/>
                    <a:pt x="158486" y="0"/>
                    <a:pt x="353988" y="0"/>
                  </a:cubicBez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rgbClr val="747A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lnSpc>
                  <a:spcPct val="150000"/>
                </a:lnSpc>
                <a:defRPr/>
              </a:pPr>
              <a:r>
                <a:rPr lang="en-US" altLang="ko-KR" sz="3200" b="1" i="1" kern="0" dirty="0">
                  <a:solidFill>
                    <a:srgbClr val="747A90"/>
                  </a:solidFill>
                </a:rPr>
                <a:t>SUCCESS </a:t>
              </a:r>
            </a:p>
            <a:p>
              <a:pPr algn="ctr" latinLnBrk="0">
                <a:lnSpc>
                  <a:spcPct val="150000"/>
                </a:lnSpc>
                <a:defRPr/>
              </a:pPr>
              <a:r>
                <a:rPr lang="ko-KR" altLang="en-US" sz="1000" kern="0" dirty="0" err="1">
                  <a:solidFill>
                    <a:srgbClr val="747A90"/>
                  </a:solidFill>
                </a:rPr>
                <a:t>항공소프트웨어프로젝트</a:t>
              </a:r>
              <a:endParaRPr lang="en-US" altLang="ko-KR" sz="800" kern="0" dirty="0">
                <a:solidFill>
                  <a:srgbClr val="747A9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82866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2000" fill="hold"/>
                                        <p:tgtEl>
                                          <p:spTgt spid="2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2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2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1680" y="884234"/>
            <a:ext cx="2696572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200" b="1" spc="-15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어플리케이션 레이아웃</a:t>
            </a:r>
          </a:p>
        </p:txBody>
      </p:sp>
      <p:sp>
        <p:nvSpPr>
          <p:cNvPr id="15" name="슬라이드 번호 개체 틀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10</a:t>
            </a:fld>
            <a:endParaRPr lang="ko-KR" altLang="en-US"/>
          </a:p>
        </p:txBody>
      </p:sp>
      <p:grpSp>
        <p:nvGrpSpPr>
          <p:cNvPr id="9" name="그룹 8"/>
          <p:cNvGrpSpPr/>
          <p:nvPr/>
        </p:nvGrpSpPr>
        <p:grpSpPr>
          <a:xfrm>
            <a:off x="-324544" y="851754"/>
            <a:ext cx="1953442" cy="523220"/>
            <a:chOff x="-324544" y="1170577"/>
            <a:chExt cx="1953442" cy="523220"/>
          </a:xfrm>
        </p:grpSpPr>
        <p:sp>
          <p:nvSpPr>
            <p:cNvPr id="8" name="직사각형 7"/>
            <p:cNvSpPr/>
            <p:nvPr/>
          </p:nvSpPr>
          <p:spPr>
            <a:xfrm>
              <a:off x="-324544" y="1273324"/>
              <a:ext cx="1919116" cy="289773"/>
            </a:xfrm>
            <a:prstGeom prst="rect">
              <a:avLst/>
            </a:prstGeom>
            <a:solidFill>
              <a:srgbClr val="F164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" name="직사각형 1"/>
            <p:cNvSpPr/>
            <p:nvPr/>
          </p:nvSpPr>
          <p:spPr>
            <a:xfrm>
              <a:off x="1115616" y="1170577"/>
              <a:ext cx="51328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800" spc="-150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01</a:t>
              </a:r>
              <a:endParaRPr lang="ko-KR" altLang="en-US" sz="28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31" name="직사각형 30"/>
          <p:cNvSpPr/>
          <p:nvPr/>
        </p:nvSpPr>
        <p:spPr>
          <a:xfrm rot="5400000">
            <a:off x="25528" y="439175"/>
            <a:ext cx="416755" cy="39927"/>
          </a:xfrm>
          <a:prstGeom prst="rect">
            <a:avLst/>
          </a:prstGeom>
          <a:solidFill>
            <a:srgbClr val="F164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44" tIns="60972" rIns="121944" bIns="60972"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6C00365-442C-48B3-BB7C-F71A7DDC3C6B}"/>
              </a:ext>
            </a:extLst>
          </p:cNvPr>
          <p:cNvSpPr/>
          <p:nvPr/>
        </p:nvSpPr>
        <p:spPr>
          <a:xfrm>
            <a:off x="8316416" y="168152"/>
            <a:ext cx="774943" cy="5862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C2E18225-6F1F-4E6B-A5EB-F6F2B087390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6769" y="122472"/>
            <a:ext cx="906307" cy="748156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BB5A826B-F03D-4258-A2E0-A1EF46C566B6}"/>
              </a:ext>
            </a:extLst>
          </p:cNvPr>
          <p:cNvSpPr txBox="1"/>
          <p:nvPr/>
        </p:nvSpPr>
        <p:spPr>
          <a:xfrm>
            <a:off x="230416" y="168152"/>
            <a:ext cx="11031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1646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 Unicode MS" panose="020B0604020202020204" pitchFamily="50" charset="-127"/>
              </a:rPr>
              <a:t>SUCCESS</a:t>
            </a:r>
            <a:endParaRPr lang="ko-KR" altLang="en-US" sz="2000" spc="-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1646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Arial Unicode MS" panose="020B0604020202020204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D1D2B62-5216-41B8-B714-33F060EB6010}"/>
              </a:ext>
            </a:extLst>
          </p:cNvPr>
          <p:cNvSpPr txBox="1"/>
          <p:nvPr/>
        </p:nvSpPr>
        <p:spPr>
          <a:xfrm>
            <a:off x="230416" y="446612"/>
            <a:ext cx="19018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3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anose="020B0604020202020204" pitchFamily="50" charset="-127"/>
              </a:rPr>
              <a:t>항공소프트웨어프로젝트</a:t>
            </a:r>
            <a:endParaRPr lang="ko-KR" altLang="en-US" sz="1400" spc="-13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 Unicode MS" panose="020B0604020202020204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D7C363A-873B-4DE8-B126-3344ED2EE985}"/>
              </a:ext>
            </a:extLst>
          </p:cNvPr>
          <p:cNvSpPr/>
          <p:nvPr/>
        </p:nvSpPr>
        <p:spPr>
          <a:xfrm>
            <a:off x="380423" y="1575086"/>
            <a:ext cx="1198613" cy="12903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pc="-150" dirty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수기로</a:t>
            </a:r>
            <a:endParaRPr lang="en-US" altLang="ko-KR" spc="-150" dirty="0">
              <a:gradFill>
                <a:gsLst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50000"/>
                    </a:schemeClr>
                  </a:gs>
                </a:gsLst>
                <a:lin ang="5400000" scaled="0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pc="-150" dirty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작성한</a:t>
            </a:r>
            <a:endParaRPr lang="en-US" altLang="ko-KR" spc="-150" dirty="0">
              <a:gradFill>
                <a:gsLst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50000"/>
                    </a:schemeClr>
                  </a:gs>
                </a:gsLst>
                <a:lin ang="5400000" scaled="0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pc="-150" dirty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레이아웃</a:t>
            </a:r>
            <a:endParaRPr lang="en-US" altLang="ko-KR" spc="-150" dirty="0">
              <a:gradFill>
                <a:gsLst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50000"/>
                    </a:schemeClr>
                  </a:gs>
                </a:gsLst>
                <a:lin ang="5400000" scaled="0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E1008B3-0E36-4B63-8C02-57146EF5C876}"/>
              </a:ext>
            </a:extLst>
          </p:cNvPr>
          <p:cNvSpPr/>
          <p:nvPr/>
        </p:nvSpPr>
        <p:spPr>
          <a:xfrm>
            <a:off x="4723864" y="1576763"/>
            <a:ext cx="1198613" cy="8748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pc="-150" dirty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Proto type</a:t>
            </a:r>
          </a:p>
          <a:p>
            <a:pPr>
              <a:lnSpc>
                <a:spcPct val="150000"/>
              </a:lnSpc>
            </a:pPr>
            <a:r>
              <a:rPr lang="ko-KR" altLang="en-US" spc="-150" dirty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레이아웃</a:t>
            </a:r>
            <a:endParaRPr lang="en-US" altLang="ko-KR" spc="-150" dirty="0">
              <a:gradFill>
                <a:gsLst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50000"/>
                    </a:schemeClr>
                  </a:gs>
                </a:gsLst>
                <a:lin ang="5400000" scaled="0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F375D9A-923F-41D8-B402-B8F6C0E3397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7055" y="1578693"/>
            <a:ext cx="2791197" cy="372159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02C518E-47EE-4A16-B733-54CC06A8081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1773" y="1378137"/>
            <a:ext cx="2364643" cy="3937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210609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그림 87"/>
          <p:cNvPicPr>
            <a:picLocks noChangeAspect="1"/>
          </p:cNvPicPr>
          <p:nvPr/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70000"/>
                    </a14:imgEffect>
                    <a14:imgEffect>
                      <a14:colorTemperature colorTemp="6700"/>
                    </a14:imgEffect>
                    <a14:imgEffect>
                      <a14:brightnessContrast bright="-5000" contras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6" y="814988"/>
            <a:ext cx="9143883" cy="4999484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0" y="814987"/>
            <a:ext cx="9144000" cy="4940181"/>
          </a:xfrm>
          <a:prstGeom prst="rect">
            <a:avLst/>
          </a:prstGeom>
          <a:solidFill>
            <a:schemeClr val="tx1">
              <a:lumMod val="75000"/>
              <a:lumOff val="2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6" name="그룹 5"/>
          <p:cNvGrpSpPr/>
          <p:nvPr/>
        </p:nvGrpSpPr>
        <p:grpSpPr>
          <a:xfrm>
            <a:off x="4814805" y="2369750"/>
            <a:ext cx="3514104" cy="1008845"/>
            <a:chOff x="4814805" y="2369750"/>
            <a:chExt cx="3514104" cy="1008845"/>
          </a:xfrm>
        </p:grpSpPr>
        <p:sp>
          <p:nvSpPr>
            <p:cNvPr id="16" name="직사각형 15"/>
            <p:cNvSpPr/>
            <p:nvPr/>
          </p:nvSpPr>
          <p:spPr>
            <a:xfrm>
              <a:off x="4814805" y="2369750"/>
              <a:ext cx="3514104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4000" b="1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1646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보람 M" panose="02020603020101020101" pitchFamily="18" charset="-127"/>
                  <a:ea typeface="보람 M" panose="02020603020101020101" pitchFamily="18" charset="-127"/>
                </a:rPr>
                <a:t>Project</a:t>
              </a:r>
              <a:r>
                <a:rPr lang="ko-KR" altLang="en-US" sz="4000" b="1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1646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보람 M" panose="02020603020101020101" pitchFamily="18" charset="-127"/>
                  <a:ea typeface="보람 M" panose="02020603020101020101" pitchFamily="18" charset="-127"/>
                </a:rPr>
                <a:t> 세부사항</a:t>
              </a:r>
              <a:endParaRPr lang="en-US" altLang="ko-KR" sz="40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1646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보람 M" panose="02020603020101020101" pitchFamily="18" charset="-127"/>
                <a:ea typeface="보람 M" panose="02020603020101020101" pitchFamily="18" charset="-127"/>
              </a:endParaRPr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4958821" y="2996952"/>
              <a:ext cx="2533066" cy="38164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ko-KR" sz="16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" panose="020D0604000000000000" pitchFamily="50" charset="-127"/>
                  <a:ea typeface="나눔고딕" panose="020D0604000000000000" pitchFamily="50" charset="-127"/>
                </a:rPr>
                <a:t>4. </a:t>
              </a:r>
              <a:r>
                <a:rPr lang="ko-KR" altLang="en-US" sz="16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" panose="020D0604000000000000" pitchFamily="50" charset="-127"/>
                  <a:ea typeface="나눔고딕" panose="020D0604000000000000" pitchFamily="50" charset="-127"/>
                </a:rPr>
                <a:t>레이아웃 토대로 </a:t>
              </a:r>
              <a:r>
                <a:rPr lang="en-US" altLang="ko-KR" sz="16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" panose="020D0604000000000000" pitchFamily="50" charset="-127"/>
                  <a:ea typeface="나눔고딕" panose="020D0604000000000000" pitchFamily="50" charset="-127"/>
                </a:rPr>
                <a:t>UI </a:t>
              </a:r>
              <a:r>
                <a:rPr lang="ko-KR" altLang="en-US" sz="16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" panose="020D0604000000000000" pitchFamily="50" charset="-127"/>
                  <a:ea typeface="나눔고딕" panose="020D0604000000000000" pitchFamily="50" charset="-127"/>
                </a:rPr>
                <a:t>구축</a:t>
              </a:r>
              <a:endParaRPr lang="en-US" altLang="ko-KR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68" name="그룹 67"/>
          <p:cNvGrpSpPr/>
          <p:nvPr/>
        </p:nvGrpSpPr>
        <p:grpSpPr>
          <a:xfrm>
            <a:off x="1104514" y="1161829"/>
            <a:ext cx="2603390" cy="4720345"/>
            <a:chOff x="1119122" y="1467108"/>
            <a:chExt cx="2603390" cy="4720345"/>
          </a:xfrm>
        </p:grpSpPr>
        <p:grpSp>
          <p:nvGrpSpPr>
            <p:cNvPr id="69" name="그룹 68"/>
            <p:cNvGrpSpPr/>
            <p:nvPr/>
          </p:nvGrpSpPr>
          <p:grpSpPr>
            <a:xfrm>
              <a:off x="1119122" y="1467108"/>
              <a:ext cx="2603390" cy="4720345"/>
              <a:chOff x="1119122" y="1412240"/>
              <a:chExt cx="2603390" cy="4720345"/>
            </a:xfrm>
          </p:grpSpPr>
          <p:sp>
            <p:nvSpPr>
              <p:cNvPr id="77" name="모서리가 둥근 직사각형 76"/>
              <p:cNvSpPr/>
              <p:nvPr/>
            </p:nvSpPr>
            <p:spPr>
              <a:xfrm>
                <a:off x="1154522" y="1412240"/>
                <a:ext cx="2567990" cy="4720345"/>
              </a:xfrm>
              <a:prstGeom prst="roundRect">
                <a:avLst>
                  <a:gd name="adj" fmla="val 12066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8" name="모서리가 둥근 직사각형 77"/>
              <p:cNvSpPr/>
              <p:nvPr/>
            </p:nvSpPr>
            <p:spPr>
              <a:xfrm>
                <a:off x="2172888" y="1581530"/>
                <a:ext cx="483985" cy="5481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9" name="타원 78"/>
              <p:cNvSpPr/>
              <p:nvPr/>
            </p:nvSpPr>
            <p:spPr>
              <a:xfrm>
                <a:off x="2710685" y="1572931"/>
                <a:ext cx="72008" cy="72008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0" name="모서리가 둥근 직사각형 79"/>
              <p:cNvSpPr/>
              <p:nvPr/>
            </p:nvSpPr>
            <p:spPr>
              <a:xfrm>
                <a:off x="2224257" y="5863099"/>
                <a:ext cx="428521" cy="149871"/>
              </a:xfrm>
              <a:prstGeom prst="roundRect">
                <a:avLst>
                  <a:gd name="adj" fmla="val 29046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1" name="모서리가 둥근 직사각형 80"/>
              <p:cNvSpPr/>
              <p:nvPr/>
            </p:nvSpPr>
            <p:spPr>
              <a:xfrm>
                <a:off x="1227619" y="1797573"/>
                <a:ext cx="2421797" cy="3961604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pic>
            <p:nvPicPr>
              <p:cNvPr id="82" name="Picture 10" descr="https://fbcdn-sphotos-d-a.akamaihd.net/hphotos-ak-xap1/v/t1.0-9/10388642_831598826910856_6262749271472818025_n.jpg?oh=7ed2562bd10bfd76eb0a3075ada36987&amp;oe=55F0B8BF&amp;__gda__=1441791843_06999874605f802498a431dc41616efc"/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96075"/>
              <a:stretch/>
            </p:blipFill>
            <p:spPr bwMode="auto">
              <a:xfrm>
                <a:off x="1215510" y="1799033"/>
                <a:ext cx="2446015" cy="14927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4" name="모서리가 둥근 직사각형 83"/>
              <p:cNvSpPr/>
              <p:nvPr/>
            </p:nvSpPr>
            <p:spPr>
              <a:xfrm rot="16200000">
                <a:off x="999091" y="3328685"/>
                <a:ext cx="305956" cy="65894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5" name="모서리가 둥근 직사각형 84"/>
              <p:cNvSpPr/>
              <p:nvPr/>
            </p:nvSpPr>
            <p:spPr>
              <a:xfrm rot="16200000">
                <a:off x="1057582" y="2563778"/>
                <a:ext cx="208975" cy="65894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6" name="모서리가 둥근 직사각형 85"/>
              <p:cNvSpPr/>
              <p:nvPr/>
            </p:nvSpPr>
            <p:spPr>
              <a:xfrm rot="16200000">
                <a:off x="1057582" y="2929040"/>
                <a:ext cx="208975" cy="65894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70" name="모서리가 둥근 직사각형 69"/>
            <p:cNvSpPr/>
            <p:nvPr/>
          </p:nvSpPr>
          <p:spPr>
            <a:xfrm>
              <a:off x="1370171" y="5249021"/>
              <a:ext cx="2125908" cy="396044"/>
            </a:xfrm>
            <a:prstGeom prst="roundRect">
              <a:avLst>
                <a:gd name="adj" fmla="val 11023"/>
              </a:avLst>
            </a:prstGeom>
            <a:solidFill>
              <a:srgbClr val="F164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2004162" y="5293155"/>
              <a:ext cx="8579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가입하기</a:t>
              </a:r>
            </a:p>
          </p:txBody>
        </p:sp>
        <p:grpSp>
          <p:nvGrpSpPr>
            <p:cNvPr id="72" name="그룹 71"/>
            <p:cNvGrpSpPr/>
            <p:nvPr/>
          </p:nvGrpSpPr>
          <p:grpSpPr>
            <a:xfrm>
              <a:off x="1874676" y="2713484"/>
              <a:ext cx="1127683" cy="1233948"/>
              <a:chOff x="11052720" y="2351129"/>
              <a:chExt cx="1127683" cy="1233948"/>
            </a:xfrm>
          </p:grpSpPr>
          <p:sp>
            <p:nvSpPr>
              <p:cNvPr id="74" name="이등변 삼각형 73"/>
              <p:cNvSpPr/>
              <p:nvPr/>
            </p:nvSpPr>
            <p:spPr>
              <a:xfrm rot="6050290">
                <a:off x="11429727" y="2894262"/>
                <a:ext cx="741987" cy="639644"/>
              </a:xfrm>
              <a:prstGeom prst="triangle">
                <a:avLst/>
              </a:prstGeom>
              <a:solidFill>
                <a:schemeClr val="bg1"/>
              </a:solidFill>
              <a:ln w="139700">
                <a:solidFill>
                  <a:srgbClr val="0DA2B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5" name="모서리가 둥근 직사각형 74"/>
              <p:cNvSpPr/>
              <p:nvPr/>
            </p:nvSpPr>
            <p:spPr>
              <a:xfrm>
                <a:off x="11553707" y="2419024"/>
                <a:ext cx="626696" cy="625147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139700">
                <a:solidFill>
                  <a:srgbClr val="FAC11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6" name="모서리가 둥근 직사각형 75"/>
              <p:cNvSpPr/>
              <p:nvPr/>
            </p:nvSpPr>
            <p:spPr>
              <a:xfrm rot="20870764">
                <a:off x="11052720" y="2351129"/>
                <a:ext cx="626696" cy="625147"/>
              </a:xfrm>
              <a:prstGeom prst="roundRect">
                <a:avLst>
                  <a:gd name="adj" fmla="val 13731"/>
                </a:avLst>
              </a:prstGeom>
              <a:solidFill>
                <a:schemeClr val="bg1"/>
              </a:solidFill>
              <a:ln w="139700">
                <a:solidFill>
                  <a:srgbClr val="F1646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73" name="TextBox 72"/>
            <p:cNvSpPr txBox="1"/>
            <p:nvPr/>
          </p:nvSpPr>
          <p:spPr>
            <a:xfrm>
              <a:off x="1460989" y="4032275"/>
              <a:ext cx="1901483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400" spc="-15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1646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오픈더월</a:t>
              </a:r>
              <a:endParaRPr lang="ko-KR" altLang="en-US" sz="4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1646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34" name="직사각형 33"/>
          <p:cNvSpPr/>
          <p:nvPr/>
        </p:nvSpPr>
        <p:spPr>
          <a:xfrm>
            <a:off x="8865870" y="5436870"/>
            <a:ext cx="278129" cy="278129"/>
          </a:xfrm>
          <a:prstGeom prst="rect">
            <a:avLst/>
          </a:prstGeom>
          <a:solidFill>
            <a:srgbClr val="F164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" name="슬라이드 번호 개체 틀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41" name="직사각형 40"/>
          <p:cNvSpPr/>
          <p:nvPr/>
        </p:nvSpPr>
        <p:spPr>
          <a:xfrm rot="5400000">
            <a:off x="25528" y="439175"/>
            <a:ext cx="416755" cy="39927"/>
          </a:xfrm>
          <a:prstGeom prst="rect">
            <a:avLst/>
          </a:prstGeom>
          <a:solidFill>
            <a:srgbClr val="F164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44" tIns="60972" rIns="121944" bIns="60972"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5E79F333-EA9F-4810-8969-6A4D5379B72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36795" b="1012"/>
          <a:stretch/>
        </p:blipFill>
        <p:spPr>
          <a:xfrm>
            <a:off x="1200902" y="1697898"/>
            <a:ext cx="2439008" cy="3810867"/>
          </a:xfrm>
          <a:prstGeom prst="rect">
            <a:avLst/>
          </a:prstGeom>
        </p:spPr>
      </p:pic>
      <p:sp>
        <p:nvSpPr>
          <p:cNvPr id="36" name="직사각형 35">
            <a:extLst>
              <a:ext uri="{FF2B5EF4-FFF2-40B4-BE49-F238E27FC236}">
                <a16:creationId xmlns:a16="http://schemas.microsoft.com/office/drawing/2014/main" id="{DA1A10E2-0FB1-450C-804E-3A492EF1F726}"/>
              </a:ext>
            </a:extLst>
          </p:cNvPr>
          <p:cNvSpPr/>
          <p:nvPr/>
        </p:nvSpPr>
        <p:spPr>
          <a:xfrm>
            <a:off x="8316416" y="168152"/>
            <a:ext cx="774943" cy="5862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93D68E3F-A61E-4F20-81AA-6669C3C7B74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6769" y="122472"/>
            <a:ext cx="906307" cy="748156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EC80FD40-A4B9-4A4E-AFBE-B9373794E02F}"/>
              </a:ext>
            </a:extLst>
          </p:cNvPr>
          <p:cNvSpPr txBox="1"/>
          <p:nvPr/>
        </p:nvSpPr>
        <p:spPr>
          <a:xfrm>
            <a:off x="230416" y="168152"/>
            <a:ext cx="11031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1646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 Unicode MS" panose="020B0604020202020204" pitchFamily="50" charset="-127"/>
              </a:rPr>
              <a:t>SUCCESS</a:t>
            </a:r>
            <a:endParaRPr lang="ko-KR" altLang="en-US" sz="2000" spc="-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1646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Arial Unicode MS" panose="020B0604020202020204" pitchFamily="50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27A648E-3F6C-4AEA-B2DB-7EDC60F4B758}"/>
              </a:ext>
            </a:extLst>
          </p:cNvPr>
          <p:cNvSpPr txBox="1"/>
          <p:nvPr/>
        </p:nvSpPr>
        <p:spPr>
          <a:xfrm>
            <a:off x="230416" y="446612"/>
            <a:ext cx="19018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3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anose="020B0604020202020204" pitchFamily="50" charset="-127"/>
              </a:rPr>
              <a:t>항공소프트웨어프로젝트</a:t>
            </a:r>
            <a:endParaRPr lang="ko-KR" altLang="en-US" sz="1400" spc="-13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 Unicode MS" panose="020B06040202020202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4825929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95379" y="4837501"/>
            <a:ext cx="169903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200" b="1" spc="-15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en-US" altLang="ko-KR" sz="2200" b="1" spc="-15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2200" b="1" spc="-15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초기페이지</a:t>
            </a:r>
          </a:p>
        </p:txBody>
      </p:sp>
      <p:sp>
        <p:nvSpPr>
          <p:cNvPr id="15" name="슬라이드 번호 개체 틀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 rot="5400000">
            <a:off x="25528" y="439175"/>
            <a:ext cx="416755" cy="39927"/>
          </a:xfrm>
          <a:prstGeom prst="rect">
            <a:avLst/>
          </a:prstGeom>
          <a:solidFill>
            <a:srgbClr val="F164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44" tIns="60972" rIns="121944" bIns="60972"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6C00365-442C-48B3-BB7C-F71A7DDC3C6B}"/>
              </a:ext>
            </a:extLst>
          </p:cNvPr>
          <p:cNvSpPr/>
          <p:nvPr/>
        </p:nvSpPr>
        <p:spPr>
          <a:xfrm>
            <a:off x="8316416" y="168152"/>
            <a:ext cx="774943" cy="5862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C2E18225-6F1F-4E6B-A5EB-F6F2B087390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6769" y="122472"/>
            <a:ext cx="906307" cy="748156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BB5A826B-F03D-4258-A2E0-A1EF46C566B6}"/>
              </a:ext>
            </a:extLst>
          </p:cNvPr>
          <p:cNvSpPr txBox="1"/>
          <p:nvPr/>
        </p:nvSpPr>
        <p:spPr>
          <a:xfrm>
            <a:off x="230416" y="168152"/>
            <a:ext cx="11031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1646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 Unicode MS" panose="020B0604020202020204" pitchFamily="50" charset="-127"/>
              </a:rPr>
              <a:t>SUCCESS</a:t>
            </a:r>
            <a:endParaRPr lang="ko-KR" altLang="en-US" sz="2000" spc="-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1646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Arial Unicode MS" panose="020B0604020202020204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D1D2B62-5216-41B8-B714-33F060EB6010}"/>
              </a:ext>
            </a:extLst>
          </p:cNvPr>
          <p:cNvSpPr txBox="1"/>
          <p:nvPr/>
        </p:nvSpPr>
        <p:spPr>
          <a:xfrm>
            <a:off x="230416" y="446612"/>
            <a:ext cx="19018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3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anose="020B0604020202020204" pitchFamily="50" charset="-127"/>
              </a:rPr>
              <a:t>항공소프트웨어프로젝트</a:t>
            </a:r>
            <a:endParaRPr lang="ko-KR" altLang="en-US" sz="1400" spc="-13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 Unicode MS" panose="020B0604020202020204" pitchFamily="50" charset="-127"/>
            </a:endParaRP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B8471EB3-371A-4102-9D59-EF7C468078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009" y="1032849"/>
            <a:ext cx="1925780" cy="364958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EAC9B60-00A7-4498-B99C-3A71AFFA32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3083" y="1032849"/>
            <a:ext cx="1937834" cy="3649588"/>
          </a:xfrm>
          <a:prstGeom prst="rect">
            <a:avLst/>
          </a:prstGeom>
        </p:spPr>
      </p:pic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A2FD60C6-2B09-4E8E-8A7A-0C3FB7D4108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1298" y="1028180"/>
            <a:ext cx="1942069" cy="3649588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894F0FF3-5E8D-4C2D-AD62-8ACE5A402CB5}"/>
              </a:ext>
            </a:extLst>
          </p:cNvPr>
          <p:cNvSpPr/>
          <p:nvPr/>
        </p:nvSpPr>
        <p:spPr>
          <a:xfrm>
            <a:off x="3722480" y="4837501"/>
            <a:ext cx="169903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200" b="1" spc="-15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sz="2200" b="1" spc="-15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로그인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A3DAF2C-99F5-4633-AB1B-19E5627C1C54}"/>
              </a:ext>
            </a:extLst>
          </p:cNvPr>
          <p:cNvSpPr/>
          <p:nvPr/>
        </p:nvSpPr>
        <p:spPr>
          <a:xfrm>
            <a:off x="6562812" y="4837501"/>
            <a:ext cx="169903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200" b="1" spc="-15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2200" b="1" spc="-15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회원가입</a:t>
            </a:r>
          </a:p>
        </p:txBody>
      </p:sp>
    </p:spTree>
    <p:extLst>
      <p:ext uri="{BB962C8B-B14F-4D97-AF65-F5344CB8AC3E}">
        <p14:creationId xmlns:p14="http://schemas.microsoft.com/office/powerpoint/2010/main" val="489286350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95379" y="4837501"/>
            <a:ext cx="169903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200" b="1" spc="-15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ko-KR" altLang="en-US" sz="2200" b="1" spc="-150" dirty="0" err="1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메인페이지</a:t>
            </a:r>
            <a:endParaRPr lang="ko-KR" altLang="en-US" sz="2200" b="1" spc="-150" dirty="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0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슬라이드 번호 개체 틀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 rot="5400000">
            <a:off x="25528" y="439175"/>
            <a:ext cx="416755" cy="39927"/>
          </a:xfrm>
          <a:prstGeom prst="rect">
            <a:avLst/>
          </a:prstGeom>
          <a:solidFill>
            <a:srgbClr val="F164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44" tIns="60972" rIns="121944" bIns="60972"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6C00365-442C-48B3-BB7C-F71A7DDC3C6B}"/>
              </a:ext>
            </a:extLst>
          </p:cNvPr>
          <p:cNvSpPr/>
          <p:nvPr/>
        </p:nvSpPr>
        <p:spPr>
          <a:xfrm>
            <a:off x="8316416" y="168152"/>
            <a:ext cx="774943" cy="5862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C2E18225-6F1F-4E6B-A5EB-F6F2B087390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6769" y="122472"/>
            <a:ext cx="906307" cy="748156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BB5A826B-F03D-4258-A2E0-A1EF46C566B6}"/>
              </a:ext>
            </a:extLst>
          </p:cNvPr>
          <p:cNvSpPr txBox="1"/>
          <p:nvPr/>
        </p:nvSpPr>
        <p:spPr>
          <a:xfrm>
            <a:off x="230416" y="168152"/>
            <a:ext cx="11031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1646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 Unicode MS" panose="020B0604020202020204" pitchFamily="50" charset="-127"/>
              </a:rPr>
              <a:t>SUCCESS</a:t>
            </a:r>
            <a:endParaRPr lang="ko-KR" altLang="en-US" sz="2000" spc="-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1646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Arial Unicode MS" panose="020B0604020202020204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D1D2B62-5216-41B8-B714-33F060EB6010}"/>
              </a:ext>
            </a:extLst>
          </p:cNvPr>
          <p:cNvSpPr txBox="1"/>
          <p:nvPr/>
        </p:nvSpPr>
        <p:spPr>
          <a:xfrm>
            <a:off x="230416" y="446612"/>
            <a:ext cx="19018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3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anose="020B0604020202020204" pitchFamily="50" charset="-127"/>
              </a:rPr>
              <a:t>항공소프트웨어프로젝트</a:t>
            </a:r>
            <a:endParaRPr lang="ko-KR" altLang="en-US" sz="1400" spc="-13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 Unicode MS" panose="020B0604020202020204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94F0FF3-5E8D-4C2D-AD62-8ACE5A402CB5}"/>
              </a:ext>
            </a:extLst>
          </p:cNvPr>
          <p:cNvSpPr/>
          <p:nvPr/>
        </p:nvSpPr>
        <p:spPr>
          <a:xfrm>
            <a:off x="3681117" y="4837501"/>
            <a:ext cx="179499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200" b="1" spc="-15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5. </a:t>
            </a:r>
            <a:r>
              <a:rPr lang="ko-KR" altLang="en-US" sz="2200" b="1" spc="-15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약 정보 검색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A3DAF2C-99F5-4633-AB1B-19E5627C1C54}"/>
              </a:ext>
            </a:extLst>
          </p:cNvPr>
          <p:cNvSpPr/>
          <p:nvPr/>
        </p:nvSpPr>
        <p:spPr>
          <a:xfrm>
            <a:off x="6562812" y="4837501"/>
            <a:ext cx="169903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200" b="1" spc="-15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6. </a:t>
            </a:r>
            <a:r>
              <a:rPr lang="ko-KR" altLang="en-US" sz="2200" b="1" spc="-15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카메라</a:t>
            </a:r>
          </a:p>
        </p:txBody>
      </p:sp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DAC24A45-BC46-4B43-A6B4-0AC38D0BEE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009" y="943779"/>
            <a:ext cx="2063741" cy="3851659"/>
          </a:xfrm>
          <a:prstGeom prst="rect">
            <a:avLst/>
          </a:prstGeom>
        </p:spPr>
      </p:pic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D414693E-FEA4-4398-9CE6-A4C96CCA22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870" y="931670"/>
            <a:ext cx="2014261" cy="3851659"/>
          </a:xfrm>
          <a:prstGeom prst="rect">
            <a:avLst/>
          </a:prstGeom>
        </p:spPr>
      </p:pic>
      <p:pic>
        <p:nvPicPr>
          <p:cNvPr id="13" name="그림 12" descr="텍스트, 스크린샷, 전자기기이(가) 표시된 사진&#10;&#10;자동 생성된 설명">
            <a:extLst>
              <a:ext uri="{FF2B5EF4-FFF2-40B4-BE49-F238E27FC236}">
                <a16:creationId xmlns:a16="http://schemas.microsoft.com/office/drawing/2014/main" id="{0ECFF03A-984B-4275-A8AB-A927FF7B15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8251" y="931670"/>
            <a:ext cx="2056520" cy="3851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68254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104699" y="4837501"/>
            <a:ext cx="169903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200" b="1" spc="-15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7. </a:t>
            </a:r>
            <a:r>
              <a:rPr lang="ko-KR" altLang="en-US" sz="2200" b="1" spc="-15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약 정보</a:t>
            </a:r>
          </a:p>
        </p:txBody>
      </p:sp>
      <p:sp>
        <p:nvSpPr>
          <p:cNvPr id="15" name="슬라이드 번호 개체 틀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 rot="5400000">
            <a:off x="25528" y="439175"/>
            <a:ext cx="416755" cy="39927"/>
          </a:xfrm>
          <a:prstGeom prst="rect">
            <a:avLst/>
          </a:prstGeom>
          <a:solidFill>
            <a:srgbClr val="F164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44" tIns="60972" rIns="121944" bIns="60972"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6C00365-442C-48B3-BB7C-F71A7DDC3C6B}"/>
              </a:ext>
            </a:extLst>
          </p:cNvPr>
          <p:cNvSpPr/>
          <p:nvPr/>
        </p:nvSpPr>
        <p:spPr>
          <a:xfrm>
            <a:off x="8316416" y="168152"/>
            <a:ext cx="774943" cy="5862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C2E18225-6F1F-4E6B-A5EB-F6F2B087390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6769" y="122472"/>
            <a:ext cx="906307" cy="748156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BB5A826B-F03D-4258-A2E0-A1EF46C566B6}"/>
              </a:ext>
            </a:extLst>
          </p:cNvPr>
          <p:cNvSpPr txBox="1"/>
          <p:nvPr/>
        </p:nvSpPr>
        <p:spPr>
          <a:xfrm>
            <a:off x="230416" y="168152"/>
            <a:ext cx="11031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1646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 Unicode MS" panose="020B0604020202020204" pitchFamily="50" charset="-127"/>
              </a:rPr>
              <a:t>SUCCESS</a:t>
            </a:r>
            <a:endParaRPr lang="ko-KR" altLang="en-US" sz="2000" spc="-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1646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Arial Unicode MS" panose="020B0604020202020204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D1D2B62-5216-41B8-B714-33F060EB6010}"/>
              </a:ext>
            </a:extLst>
          </p:cNvPr>
          <p:cNvSpPr txBox="1"/>
          <p:nvPr/>
        </p:nvSpPr>
        <p:spPr>
          <a:xfrm>
            <a:off x="230416" y="446612"/>
            <a:ext cx="19018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3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anose="020B0604020202020204" pitchFamily="50" charset="-127"/>
              </a:rPr>
              <a:t>항공소프트웨어프로젝트</a:t>
            </a:r>
            <a:endParaRPr lang="ko-KR" altLang="en-US" sz="1400" spc="-13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 Unicode MS" panose="020B0604020202020204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94F0FF3-5E8D-4C2D-AD62-8ACE5A402CB5}"/>
              </a:ext>
            </a:extLst>
          </p:cNvPr>
          <p:cNvSpPr/>
          <p:nvPr/>
        </p:nvSpPr>
        <p:spPr>
          <a:xfrm>
            <a:off x="3646416" y="4837501"/>
            <a:ext cx="207371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200" b="1" spc="-15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8. </a:t>
            </a:r>
            <a:r>
              <a:rPr lang="ko-KR" altLang="en-US" sz="2200" b="1" spc="-15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약국 병원 위치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A3DAF2C-99F5-4633-AB1B-19E5627C1C54}"/>
              </a:ext>
            </a:extLst>
          </p:cNvPr>
          <p:cNvSpPr/>
          <p:nvPr/>
        </p:nvSpPr>
        <p:spPr>
          <a:xfrm>
            <a:off x="6772132" y="4837501"/>
            <a:ext cx="169903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200" b="1" spc="-15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9. </a:t>
            </a:r>
            <a:r>
              <a:rPr lang="ko-KR" altLang="en-US" sz="2200" b="1" spc="-15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알람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E659731-21FD-474B-9620-EB08C09BBE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057" y="918873"/>
            <a:ext cx="2117681" cy="391646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291DABD-0E2B-49CB-9F7D-ADD374DA4E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1755" y="870628"/>
            <a:ext cx="2073718" cy="3916463"/>
          </a:xfrm>
          <a:prstGeom prst="rect">
            <a:avLst/>
          </a:prstGeom>
        </p:spPr>
      </p:pic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94A7CFAC-2E19-4012-9A87-34641607094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5331" y="870627"/>
            <a:ext cx="2056520" cy="3916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453207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155982" y="4837501"/>
            <a:ext cx="169903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200" b="1" spc="-15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10</a:t>
            </a:r>
            <a:r>
              <a:rPr lang="en-US" altLang="ko-KR" sz="2200" b="1" spc="-15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2200" b="1" spc="-15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알람 추가</a:t>
            </a:r>
          </a:p>
        </p:txBody>
      </p:sp>
      <p:sp>
        <p:nvSpPr>
          <p:cNvPr id="15" name="슬라이드 번호 개체 틀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 rot="5400000">
            <a:off x="25528" y="439175"/>
            <a:ext cx="416755" cy="39927"/>
          </a:xfrm>
          <a:prstGeom prst="rect">
            <a:avLst/>
          </a:prstGeom>
          <a:solidFill>
            <a:srgbClr val="F164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44" tIns="60972" rIns="121944" bIns="60972"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6C00365-442C-48B3-BB7C-F71A7DDC3C6B}"/>
              </a:ext>
            </a:extLst>
          </p:cNvPr>
          <p:cNvSpPr/>
          <p:nvPr/>
        </p:nvSpPr>
        <p:spPr>
          <a:xfrm>
            <a:off x="8316416" y="168152"/>
            <a:ext cx="774943" cy="5862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C2E18225-6F1F-4E6B-A5EB-F6F2B087390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6769" y="122472"/>
            <a:ext cx="906307" cy="748156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BB5A826B-F03D-4258-A2E0-A1EF46C566B6}"/>
              </a:ext>
            </a:extLst>
          </p:cNvPr>
          <p:cNvSpPr txBox="1"/>
          <p:nvPr/>
        </p:nvSpPr>
        <p:spPr>
          <a:xfrm>
            <a:off x="230416" y="168152"/>
            <a:ext cx="11031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1646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 Unicode MS" panose="020B0604020202020204" pitchFamily="50" charset="-127"/>
              </a:rPr>
              <a:t>SUCCESS</a:t>
            </a:r>
            <a:endParaRPr lang="ko-KR" altLang="en-US" sz="2000" spc="-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1646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Arial Unicode MS" panose="020B0604020202020204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D1D2B62-5216-41B8-B714-33F060EB6010}"/>
              </a:ext>
            </a:extLst>
          </p:cNvPr>
          <p:cNvSpPr txBox="1"/>
          <p:nvPr/>
        </p:nvSpPr>
        <p:spPr>
          <a:xfrm>
            <a:off x="230416" y="446612"/>
            <a:ext cx="19018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3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anose="020B0604020202020204" pitchFamily="50" charset="-127"/>
              </a:rPr>
              <a:t>항공소프트웨어프로젝트</a:t>
            </a:r>
            <a:endParaRPr lang="ko-KR" altLang="en-US" sz="1400" spc="-13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 Unicode MS" panose="020B0604020202020204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94F0FF3-5E8D-4C2D-AD62-8ACE5A402CB5}"/>
              </a:ext>
            </a:extLst>
          </p:cNvPr>
          <p:cNvSpPr/>
          <p:nvPr/>
        </p:nvSpPr>
        <p:spPr>
          <a:xfrm>
            <a:off x="5595062" y="4837501"/>
            <a:ext cx="139295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200" b="1" spc="-15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11</a:t>
            </a:r>
            <a:r>
              <a:rPr lang="en-US" altLang="ko-KR" sz="2200" b="1" spc="-15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2200" b="1" spc="-15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게시판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BD9CE45-6B5A-4B0B-8F22-9C91D93606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76" y="942760"/>
            <a:ext cx="2048381" cy="391646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484714C-7C97-4664-A314-9DE222C75F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080" y="931899"/>
            <a:ext cx="2063675" cy="3916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178989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그림 87"/>
          <p:cNvPicPr>
            <a:picLocks noChangeAspect="1"/>
          </p:cNvPicPr>
          <p:nvPr/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70000"/>
                    </a14:imgEffect>
                    <a14:imgEffect>
                      <a14:colorTemperature colorTemp="6700"/>
                    </a14:imgEffect>
                    <a14:imgEffect>
                      <a14:brightnessContrast bright="-5000" contras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6" y="814988"/>
            <a:ext cx="9143883" cy="4999484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0" y="814987"/>
            <a:ext cx="9144000" cy="4940181"/>
          </a:xfrm>
          <a:prstGeom prst="rect">
            <a:avLst/>
          </a:prstGeom>
          <a:solidFill>
            <a:schemeClr val="tx1">
              <a:lumMod val="75000"/>
              <a:lumOff val="2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6" name="그룹 5"/>
          <p:cNvGrpSpPr/>
          <p:nvPr/>
        </p:nvGrpSpPr>
        <p:grpSpPr>
          <a:xfrm>
            <a:off x="4814805" y="2369750"/>
            <a:ext cx="3514104" cy="1008845"/>
            <a:chOff x="4814805" y="2369750"/>
            <a:chExt cx="3514104" cy="1008845"/>
          </a:xfrm>
        </p:grpSpPr>
        <p:sp>
          <p:nvSpPr>
            <p:cNvPr id="16" name="직사각형 15"/>
            <p:cNvSpPr/>
            <p:nvPr/>
          </p:nvSpPr>
          <p:spPr>
            <a:xfrm>
              <a:off x="4814805" y="2369750"/>
              <a:ext cx="3514104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4000" b="1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1646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보람 M" panose="02020603020101020101" pitchFamily="18" charset="-127"/>
                  <a:ea typeface="보람 M" panose="02020603020101020101" pitchFamily="18" charset="-127"/>
                </a:rPr>
                <a:t>Project</a:t>
              </a:r>
              <a:r>
                <a:rPr lang="ko-KR" altLang="en-US" sz="4000" b="1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1646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보람 M" panose="02020603020101020101" pitchFamily="18" charset="-127"/>
                  <a:ea typeface="보람 M" panose="02020603020101020101" pitchFamily="18" charset="-127"/>
                </a:rPr>
                <a:t> 세부사항</a:t>
              </a:r>
              <a:endParaRPr lang="en-US" altLang="ko-KR" sz="40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1646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보람 M" panose="02020603020101020101" pitchFamily="18" charset="-127"/>
                <a:ea typeface="보람 M" panose="02020603020101020101" pitchFamily="18" charset="-127"/>
              </a:endParaRPr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4958821" y="2996952"/>
              <a:ext cx="1834156" cy="38164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ko-KR" sz="16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" panose="020D0604000000000000" pitchFamily="50" charset="-127"/>
                  <a:ea typeface="나눔고딕" panose="020D0604000000000000" pitchFamily="50" charset="-127"/>
                </a:rPr>
                <a:t>5. </a:t>
              </a:r>
              <a:r>
                <a:rPr lang="ko-KR" altLang="en-US" sz="16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" panose="020D0604000000000000" pitchFamily="50" charset="-127"/>
                  <a:ea typeface="나눔고딕" panose="020D0604000000000000" pitchFamily="50" charset="-127"/>
                </a:rPr>
                <a:t>소스코드 업로드</a:t>
              </a:r>
              <a:endParaRPr lang="en-US" altLang="ko-KR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68" name="그룹 67"/>
          <p:cNvGrpSpPr/>
          <p:nvPr/>
        </p:nvGrpSpPr>
        <p:grpSpPr>
          <a:xfrm>
            <a:off x="1104514" y="1161829"/>
            <a:ext cx="2603390" cy="4720345"/>
            <a:chOff x="1119122" y="1467108"/>
            <a:chExt cx="2603390" cy="4720345"/>
          </a:xfrm>
        </p:grpSpPr>
        <p:grpSp>
          <p:nvGrpSpPr>
            <p:cNvPr id="69" name="그룹 68"/>
            <p:cNvGrpSpPr/>
            <p:nvPr/>
          </p:nvGrpSpPr>
          <p:grpSpPr>
            <a:xfrm>
              <a:off x="1119122" y="1467108"/>
              <a:ext cx="2603390" cy="4720345"/>
              <a:chOff x="1119122" y="1412240"/>
              <a:chExt cx="2603390" cy="4720345"/>
            </a:xfrm>
          </p:grpSpPr>
          <p:sp>
            <p:nvSpPr>
              <p:cNvPr id="77" name="모서리가 둥근 직사각형 76"/>
              <p:cNvSpPr/>
              <p:nvPr/>
            </p:nvSpPr>
            <p:spPr>
              <a:xfrm>
                <a:off x="1154522" y="1412240"/>
                <a:ext cx="2567990" cy="4720345"/>
              </a:xfrm>
              <a:prstGeom prst="roundRect">
                <a:avLst>
                  <a:gd name="adj" fmla="val 12066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8" name="모서리가 둥근 직사각형 77"/>
              <p:cNvSpPr/>
              <p:nvPr/>
            </p:nvSpPr>
            <p:spPr>
              <a:xfrm>
                <a:off x="2172888" y="1581530"/>
                <a:ext cx="483985" cy="5481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9" name="타원 78"/>
              <p:cNvSpPr/>
              <p:nvPr/>
            </p:nvSpPr>
            <p:spPr>
              <a:xfrm>
                <a:off x="2710685" y="1572931"/>
                <a:ext cx="72008" cy="72008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0" name="모서리가 둥근 직사각형 79"/>
              <p:cNvSpPr/>
              <p:nvPr/>
            </p:nvSpPr>
            <p:spPr>
              <a:xfrm>
                <a:off x="2224257" y="5863099"/>
                <a:ext cx="428521" cy="149871"/>
              </a:xfrm>
              <a:prstGeom prst="roundRect">
                <a:avLst>
                  <a:gd name="adj" fmla="val 29046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1" name="모서리가 둥근 직사각형 80"/>
              <p:cNvSpPr/>
              <p:nvPr/>
            </p:nvSpPr>
            <p:spPr>
              <a:xfrm>
                <a:off x="1227619" y="1797573"/>
                <a:ext cx="2421797" cy="3961604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pic>
            <p:nvPicPr>
              <p:cNvPr id="82" name="Picture 10" descr="https://fbcdn-sphotos-d-a.akamaihd.net/hphotos-ak-xap1/v/t1.0-9/10388642_831598826910856_6262749271472818025_n.jpg?oh=7ed2562bd10bfd76eb0a3075ada36987&amp;oe=55F0B8BF&amp;__gda__=1441791843_06999874605f802498a431dc41616efc"/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96075"/>
              <a:stretch/>
            </p:blipFill>
            <p:spPr bwMode="auto">
              <a:xfrm>
                <a:off x="1215510" y="1799033"/>
                <a:ext cx="2446015" cy="14927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4" name="모서리가 둥근 직사각형 83"/>
              <p:cNvSpPr/>
              <p:nvPr/>
            </p:nvSpPr>
            <p:spPr>
              <a:xfrm rot="16200000">
                <a:off x="999091" y="3328685"/>
                <a:ext cx="305956" cy="65894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5" name="모서리가 둥근 직사각형 84"/>
              <p:cNvSpPr/>
              <p:nvPr/>
            </p:nvSpPr>
            <p:spPr>
              <a:xfrm rot="16200000">
                <a:off x="1057582" y="2563778"/>
                <a:ext cx="208975" cy="65894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6" name="모서리가 둥근 직사각형 85"/>
              <p:cNvSpPr/>
              <p:nvPr/>
            </p:nvSpPr>
            <p:spPr>
              <a:xfrm rot="16200000">
                <a:off x="1057582" y="2929040"/>
                <a:ext cx="208975" cy="65894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70" name="모서리가 둥근 직사각형 69"/>
            <p:cNvSpPr/>
            <p:nvPr/>
          </p:nvSpPr>
          <p:spPr>
            <a:xfrm>
              <a:off x="1370171" y="5249021"/>
              <a:ext cx="2125908" cy="396044"/>
            </a:xfrm>
            <a:prstGeom prst="roundRect">
              <a:avLst>
                <a:gd name="adj" fmla="val 11023"/>
              </a:avLst>
            </a:prstGeom>
            <a:solidFill>
              <a:srgbClr val="F164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2004162" y="5293155"/>
              <a:ext cx="8579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가입하기</a:t>
              </a:r>
            </a:p>
          </p:txBody>
        </p:sp>
        <p:grpSp>
          <p:nvGrpSpPr>
            <p:cNvPr id="72" name="그룹 71"/>
            <p:cNvGrpSpPr/>
            <p:nvPr/>
          </p:nvGrpSpPr>
          <p:grpSpPr>
            <a:xfrm>
              <a:off x="1874676" y="2713484"/>
              <a:ext cx="1127683" cy="1233948"/>
              <a:chOff x="11052720" y="2351129"/>
              <a:chExt cx="1127683" cy="1233948"/>
            </a:xfrm>
          </p:grpSpPr>
          <p:sp>
            <p:nvSpPr>
              <p:cNvPr id="74" name="이등변 삼각형 73"/>
              <p:cNvSpPr/>
              <p:nvPr/>
            </p:nvSpPr>
            <p:spPr>
              <a:xfrm rot="6050290">
                <a:off x="11429727" y="2894262"/>
                <a:ext cx="741987" cy="639644"/>
              </a:xfrm>
              <a:prstGeom prst="triangle">
                <a:avLst/>
              </a:prstGeom>
              <a:solidFill>
                <a:schemeClr val="bg1"/>
              </a:solidFill>
              <a:ln w="139700">
                <a:solidFill>
                  <a:srgbClr val="0DA2B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5" name="모서리가 둥근 직사각형 74"/>
              <p:cNvSpPr/>
              <p:nvPr/>
            </p:nvSpPr>
            <p:spPr>
              <a:xfrm>
                <a:off x="11553707" y="2419024"/>
                <a:ext cx="626696" cy="625147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139700">
                <a:solidFill>
                  <a:srgbClr val="FAC11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6" name="모서리가 둥근 직사각형 75"/>
              <p:cNvSpPr/>
              <p:nvPr/>
            </p:nvSpPr>
            <p:spPr>
              <a:xfrm rot="20870764">
                <a:off x="11052720" y="2351129"/>
                <a:ext cx="626696" cy="625147"/>
              </a:xfrm>
              <a:prstGeom prst="roundRect">
                <a:avLst>
                  <a:gd name="adj" fmla="val 13731"/>
                </a:avLst>
              </a:prstGeom>
              <a:solidFill>
                <a:schemeClr val="bg1"/>
              </a:solidFill>
              <a:ln w="139700">
                <a:solidFill>
                  <a:srgbClr val="F1646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73" name="TextBox 72"/>
            <p:cNvSpPr txBox="1"/>
            <p:nvPr/>
          </p:nvSpPr>
          <p:spPr>
            <a:xfrm>
              <a:off x="1460989" y="4032275"/>
              <a:ext cx="1901483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400" spc="-15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1646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오픈더월</a:t>
              </a:r>
              <a:endParaRPr lang="ko-KR" altLang="en-US" sz="4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1646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34" name="직사각형 33"/>
          <p:cNvSpPr/>
          <p:nvPr/>
        </p:nvSpPr>
        <p:spPr>
          <a:xfrm>
            <a:off x="8865870" y="5436870"/>
            <a:ext cx="278129" cy="278129"/>
          </a:xfrm>
          <a:prstGeom prst="rect">
            <a:avLst/>
          </a:prstGeom>
          <a:solidFill>
            <a:srgbClr val="F164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" name="슬라이드 번호 개체 틀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41" name="직사각형 40"/>
          <p:cNvSpPr/>
          <p:nvPr/>
        </p:nvSpPr>
        <p:spPr>
          <a:xfrm rot="5400000">
            <a:off x="25528" y="439175"/>
            <a:ext cx="416755" cy="39927"/>
          </a:xfrm>
          <a:prstGeom prst="rect">
            <a:avLst/>
          </a:prstGeom>
          <a:solidFill>
            <a:srgbClr val="F164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44" tIns="60972" rIns="121944" bIns="60972"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5E79F333-EA9F-4810-8969-6A4D5379B72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36795" b="1012"/>
          <a:stretch/>
        </p:blipFill>
        <p:spPr>
          <a:xfrm>
            <a:off x="1200902" y="1697898"/>
            <a:ext cx="2439008" cy="3810867"/>
          </a:xfrm>
          <a:prstGeom prst="rect">
            <a:avLst/>
          </a:prstGeom>
        </p:spPr>
      </p:pic>
      <p:sp>
        <p:nvSpPr>
          <p:cNvPr id="36" name="직사각형 35">
            <a:extLst>
              <a:ext uri="{FF2B5EF4-FFF2-40B4-BE49-F238E27FC236}">
                <a16:creationId xmlns:a16="http://schemas.microsoft.com/office/drawing/2014/main" id="{DA1A10E2-0FB1-450C-804E-3A492EF1F726}"/>
              </a:ext>
            </a:extLst>
          </p:cNvPr>
          <p:cNvSpPr/>
          <p:nvPr/>
        </p:nvSpPr>
        <p:spPr>
          <a:xfrm>
            <a:off x="8316416" y="168152"/>
            <a:ext cx="774943" cy="5862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93D68E3F-A61E-4F20-81AA-6669C3C7B74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6769" y="122472"/>
            <a:ext cx="906307" cy="748156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EC80FD40-A4B9-4A4E-AFBE-B9373794E02F}"/>
              </a:ext>
            </a:extLst>
          </p:cNvPr>
          <p:cNvSpPr txBox="1"/>
          <p:nvPr/>
        </p:nvSpPr>
        <p:spPr>
          <a:xfrm>
            <a:off x="230416" y="168152"/>
            <a:ext cx="11031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1646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 Unicode MS" panose="020B0604020202020204" pitchFamily="50" charset="-127"/>
              </a:rPr>
              <a:t>SUCCESS</a:t>
            </a:r>
            <a:endParaRPr lang="ko-KR" altLang="en-US" sz="2000" spc="-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1646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Arial Unicode MS" panose="020B0604020202020204" pitchFamily="50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27A648E-3F6C-4AEA-B2DB-7EDC60F4B758}"/>
              </a:ext>
            </a:extLst>
          </p:cNvPr>
          <p:cNvSpPr txBox="1"/>
          <p:nvPr/>
        </p:nvSpPr>
        <p:spPr>
          <a:xfrm>
            <a:off x="230416" y="446612"/>
            <a:ext cx="19018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3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anose="020B0604020202020204" pitchFamily="50" charset="-127"/>
              </a:rPr>
              <a:t>항공소프트웨어프로젝트</a:t>
            </a:r>
            <a:endParaRPr lang="ko-KR" altLang="en-US" sz="1400" spc="-13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 Unicode MS" panose="020B06040202020202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1546483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594572" y="976457"/>
            <a:ext cx="554991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AutoNum type="arabicPeriod"/>
            </a:pPr>
            <a:r>
              <a:rPr lang="ko-KR" altLang="en-US" sz="2200" b="1" spc="-15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터미널을 통해 </a:t>
            </a:r>
            <a:r>
              <a:rPr lang="en-US" altLang="ko-KR" sz="2200" b="1" spc="-150" dirty="0" err="1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github</a:t>
            </a:r>
            <a:r>
              <a:rPr lang="ko-KR" altLang="en-US" sz="2200" b="1" spc="-15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 졸업프로젝트 저장소에</a:t>
            </a:r>
            <a:endParaRPr lang="en-US" altLang="ko-KR" sz="2200" b="1" spc="-150" dirty="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0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2200" b="1" spc="-15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첫 </a:t>
            </a:r>
            <a:r>
              <a:rPr lang="en-US" altLang="ko-KR" sz="2200" b="1" spc="-15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commit</a:t>
            </a:r>
            <a:r>
              <a:rPr lang="ko-KR" altLang="en-US" sz="2200" b="1" spc="-15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을 한 화면</a:t>
            </a:r>
          </a:p>
        </p:txBody>
      </p:sp>
      <p:sp>
        <p:nvSpPr>
          <p:cNvPr id="15" name="슬라이드 번호 개체 틀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17</a:t>
            </a:fld>
            <a:endParaRPr lang="ko-KR" altLang="en-US"/>
          </a:p>
        </p:txBody>
      </p:sp>
      <p:grpSp>
        <p:nvGrpSpPr>
          <p:cNvPr id="9" name="그룹 8"/>
          <p:cNvGrpSpPr/>
          <p:nvPr/>
        </p:nvGrpSpPr>
        <p:grpSpPr>
          <a:xfrm>
            <a:off x="-324544" y="943977"/>
            <a:ext cx="1919116" cy="523220"/>
            <a:chOff x="-324544" y="1170577"/>
            <a:chExt cx="1919116" cy="523220"/>
          </a:xfrm>
        </p:grpSpPr>
        <p:sp>
          <p:nvSpPr>
            <p:cNvPr id="8" name="직사각형 7"/>
            <p:cNvSpPr/>
            <p:nvPr/>
          </p:nvSpPr>
          <p:spPr>
            <a:xfrm>
              <a:off x="-324544" y="1273324"/>
              <a:ext cx="1919116" cy="289773"/>
            </a:xfrm>
            <a:prstGeom prst="rect">
              <a:avLst/>
            </a:prstGeom>
            <a:solidFill>
              <a:srgbClr val="F164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" name="직사각형 1"/>
            <p:cNvSpPr/>
            <p:nvPr/>
          </p:nvSpPr>
          <p:spPr>
            <a:xfrm>
              <a:off x="1115616" y="1170577"/>
              <a:ext cx="184731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28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31" name="직사각형 30"/>
          <p:cNvSpPr/>
          <p:nvPr/>
        </p:nvSpPr>
        <p:spPr>
          <a:xfrm rot="5400000">
            <a:off x="25528" y="439175"/>
            <a:ext cx="416755" cy="39927"/>
          </a:xfrm>
          <a:prstGeom prst="rect">
            <a:avLst/>
          </a:prstGeom>
          <a:solidFill>
            <a:srgbClr val="F164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44" tIns="60972" rIns="121944" bIns="60972"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6C00365-442C-48B3-BB7C-F71A7DDC3C6B}"/>
              </a:ext>
            </a:extLst>
          </p:cNvPr>
          <p:cNvSpPr/>
          <p:nvPr/>
        </p:nvSpPr>
        <p:spPr>
          <a:xfrm>
            <a:off x="8316416" y="168152"/>
            <a:ext cx="774943" cy="5862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C2E18225-6F1F-4E6B-A5EB-F6F2B087390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6769" y="122472"/>
            <a:ext cx="906307" cy="748156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BB5A826B-F03D-4258-A2E0-A1EF46C566B6}"/>
              </a:ext>
            </a:extLst>
          </p:cNvPr>
          <p:cNvSpPr txBox="1"/>
          <p:nvPr/>
        </p:nvSpPr>
        <p:spPr>
          <a:xfrm>
            <a:off x="230416" y="168152"/>
            <a:ext cx="11031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1646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 Unicode MS" panose="020B0604020202020204" pitchFamily="50" charset="-127"/>
              </a:rPr>
              <a:t>SUCCESS</a:t>
            </a:r>
            <a:endParaRPr lang="ko-KR" altLang="en-US" sz="2000" spc="-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1646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Arial Unicode MS" panose="020B0604020202020204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D1D2B62-5216-41B8-B714-33F060EB6010}"/>
              </a:ext>
            </a:extLst>
          </p:cNvPr>
          <p:cNvSpPr txBox="1"/>
          <p:nvPr/>
        </p:nvSpPr>
        <p:spPr>
          <a:xfrm>
            <a:off x="230416" y="446612"/>
            <a:ext cx="19018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3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anose="020B0604020202020204" pitchFamily="50" charset="-127"/>
              </a:rPr>
              <a:t>항공소프트웨어프로젝트</a:t>
            </a:r>
            <a:endParaRPr lang="ko-KR" altLang="en-US" sz="1400" spc="-13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 Unicode MS" panose="020B0604020202020204" pitchFamily="50" charset="-127"/>
            </a:endParaRPr>
          </a:p>
        </p:txBody>
      </p:sp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0EC8AAD1-EBE7-4B3E-B065-5D41E66713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4572" y="1745898"/>
            <a:ext cx="6763533" cy="3557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567224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1680" y="976457"/>
            <a:ext cx="6296917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200" b="1" spc="-15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en-US" altLang="ko-KR" sz="2200" b="1" spc="-150" dirty="0" err="1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Virtualenv</a:t>
            </a:r>
            <a:r>
              <a:rPr lang="ko-KR" altLang="en-US" sz="2200" b="1" spc="-15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 를 통해 가상화 진행 후</a:t>
            </a:r>
            <a:r>
              <a:rPr lang="en-US" altLang="ko-KR" sz="2200" b="1" spc="-15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200" b="1" spc="-15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서버를 구축한 화면</a:t>
            </a:r>
            <a:endParaRPr lang="en-US" altLang="ko-KR" sz="2200" b="1" spc="-150" dirty="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0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슬라이드 번호 개체 틀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18</a:t>
            </a:fld>
            <a:endParaRPr lang="ko-KR" altLang="en-US"/>
          </a:p>
        </p:txBody>
      </p:sp>
      <p:grpSp>
        <p:nvGrpSpPr>
          <p:cNvPr id="9" name="그룹 8"/>
          <p:cNvGrpSpPr/>
          <p:nvPr/>
        </p:nvGrpSpPr>
        <p:grpSpPr>
          <a:xfrm>
            <a:off x="-324544" y="943977"/>
            <a:ext cx="1919116" cy="523220"/>
            <a:chOff x="-324544" y="1170577"/>
            <a:chExt cx="1919116" cy="523220"/>
          </a:xfrm>
        </p:grpSpPr>
        <p:sp>
          <p:nvSpPr>
            <p:cNvPr id="8" name="직사각형 7"/>
            <p:cNvSpPr/>
            <p:nvPr/>
          </p:nvSpPr>
          <p:spPr>
            <a:xfrm>
              <a:off x="-324544" y="1273324"/>
              <a:ext cx="1919116" cy="289773"/>
            </a:xfrm>
            <a:prstGeom prst="rect">
              <a:avLst/>
            </a:prstGeom>
            <a:solidFill>
              <a:srgbClr val="F164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" name="직사각형 1"/>
            <p:cNvSpPr/>
            <p:nvPr/>
          </p:nvSpPr>
          <p:spPr>
            <a:xfrm>
              <a:off x="1115616" y="1170577"/>
              <a:ext cx="184731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28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31" name="직사각형 30"/>
          <p:cNvSpPr/>
          <p:nvPr/>
        </p:nvSpPr>
        <p:spPr>
          <a:xfrm rot="5400000">
            <a:off x="25528" y="439175"/>
            <a:ext cx="416755" cy="39927"/>
          </a:xfrm>
          <a:prstGeom prst="rect">
            <a:avLst/>
          </a:prstGeom>
          <a:solidFill>
            <a:srgbClr val="F164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44" tIns="60972" rIns="121944" bIns="60972"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6C00365-442C-48B3-BB7C-F71A7DDC3C6B}"/>
              </a:ext>
            </a:extLst>
          </p:cNvPr>
          <p:cNvSpPr/>
          <p:nvPr/>
        </p:nvSpPr>
        <p:spPr>
          <a:xfrm>
            <a:off x="8316416" y="168152"/>
            <a:ext cx="774943" cy="5862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C2E18225-6F1F-4E6B-A5EB-F6F2B087390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6769" y="122472"/>
            <a:ext cx="906307" cy="748156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BB5A826B-F03D-4258-A2E0-A1EF46C566B6}"/>
              </a:ext>
            </a:extLst>
          </p:cNvPr>
          <p:cNvSpPr txBox="1"/>
          <p:nvPr/>
        </p:nvSpPr>
        <p:spPr>
          <a:xfrm>
            <a:off x="230416" y="168152"/>
            <a:ext cx="11031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1646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 Unicode MS" panose="020B0604020202020204" pitchFamily="50" charset="-127"/>
              </a:rPr>
              <a:t>SUCCESS</a:t>
            </a:r>
            <a:endParaRPr lang="ko-KR" altLang="en-US" sz="2000" spc="-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1646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Arial Unicode MS" panose="020B0604020202020204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D1D2B62-5216-41B8-B714-33F060EB6010}"/>
              </a:ext>
            </a:extLst>
          </p:cNvPr>
          <p:cNvSpPr txBox="1"/>
          <p:nvPr/>
        </p:nvSpPr>
        <p:spPr>
          <a:xfrm>
            <a:off x="230416" y="446612"/>
            <a:ext cx="19018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3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anose="020B0604020202020204" pitchFamily="50" charset="-127"/>
              </a:rPr>
              <a:t>항공소프트웨어프로젝트</a:t>
            </a:r>
            <a:endParaRPr lang="ko-KR" altLang="en-US" sz="1400" spc="-13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 Unicode MS" panose="020B0604020202020204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F69B3C1-CE9E-475C-A535-9349A50B2FE5}"/>
              </a:ext>
            </a:extLst>
          </p:cNvPr>
          <p:cNvSpPr/>
          <p:nvPr/>
        </p:nvSpPr>
        <p:spPr>
          <a:xfrm>
            <a:off x="1595978" y="4523099"/>
            <a:ext cx="3892412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200" b="1" spc="-15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2-1. </a:t>
            </a:r>
            <a:r>
              <a:rPr lang="ko-KR" altLang="en-US" sz="2200" b="1" spc="-15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구축한 서버를 </a:t>
            </a:r>
            <a:r>
              <a:rPr lang="en-US" altLang="ko-KR" sz="2200" b="1" spc="-150" dirty="0" err="1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github</a:t>
            </a:r>
            <a:r>
              <a:rPr lang="ko-KR" altLang="en-US" sz="2200" b="1" spc="-15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에 </a:t>
            </a:r>
            <a:r>
              <a:rPr lang="en-US" altLang="ko-KR" sz="2200" b="1" spc="-15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push</a:t>
            </a:r>
          </a:p>
        </p:txBody>
      </p:sp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91A4D64D-E781-4DFC-BDF5-C8644A3206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2612" y="1624520"/>
            <a:ext cx="6617987" cy="2457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329588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슬라이드 번호 개체 틀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19</a:t>
            </a:fld>
            <a:endParaRPr lang="ko-KR" altLang="en-US"/>
          </a:p>
        </p:txBody>
      </p:sp>
      <p:grpSp>
        <p:nvGrpSpPr>
          <p:cNvPr id="9" name="그룹 8"/>
          <p:cNvGrpSpPr/>
          <p:nvPr/>
        </p:nvGrpSpPr>
        <p:grpSpPr>
          <a:xfrm>
            <a:off x="-324544" y="943977"/>
            <a:ext cx="1919116" cy="523220"/>
            <a:chOff x="-324544" y="1170577"/>
            <a:chExt cx="1919116" cy="523220"/>
          </a:xfrm>
        </p:grpSpPr>
        <p:sp>
          <p:nvSpPr>
            <p:cNvPr id="8" name="직사각형 7"/>
            <p:cNvSpPr/>
            <p:nvPr/>
          </p:nvSpPr>
          <p:spPr>
            <a:xfrm>
              <a:off x="-324544" y="1273324"/>
              <a:ext cx="1919116" cy="289773"/>
            </a:xfrm>
            <a:prstGeom prst="rect">
              <a:avLst/>
            </a:prstGeom>
            <a:solidFill>
              <a:srgbClr val="F164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" name="직사각형 1"/>
            <p:cNvSpPr/>
            <p:nvPr/>
          </p:nvSpPr>
          <p:spPr>
            <a:xfrm>
              <a:off x="1115616" y="1170577"/>
              <a:ext cx="184731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28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31" name="직사각형 30"/>
          <p:cNvSpPr/>
          <p:nvPr/>
        </p:nvSpPr>
        <p:spPr>
          <a:xfrm rot="5400000">
            <a:off x="25528" y="439175"/>
            <a:ext cx="416755" cy="39927"/>
          </a:xfrm>
          <a:prstGeom prst="rect">
            <a:avLst/>
          </a:prstGeom>
          <a:solidFill>
            <a:srgbClr val="F164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44" tIns="60972" rIns="121944" bIns="60972"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6C00365-442C-48B3-BB7C-F71A7DDC3C6B}"/>
              </a:ext>
            </a:extLst>
          </p:cNvPr>
          <p:cNvSpPr/>
          <p:nvPr/>
        </p:nvSpPr>
        <p:spPr>
          <a:xfrm>
            <a:off x="8316416" y="168152"/>
            <a:ext cx="774943" cy="5862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C2E18225-6F1F-4E6B-A5EB-F6F2B087390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6769" y="122472"/>
            <a:ext cx="906307" cy="748156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BB5A826B-F03D-4258-A2E0-A1EF46C566B6}"/>
              </a:ext>
            </a:extLst>
          </p:cNvPr>
          <p:cNvSpPr txBox="1"/>
          <p:nvPr/>
        </p:nvSpPr>
        <p:spPr>
          <a:xfrm>
            <a:off x="230416" y="168152"/>
            <a:ext cx="11031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1646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 Unicode MS" panose="020B0604020202020204" pitchFamily="50" charset="-127"/>
              </a:rPr>
              <a:t>SUCCESS</a:t>
            </a:r>
            <a:endParaRPr lang="ko-KR" altLang="en-US" sz="2000" spc="-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1646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Arial Unicode MS" panose="020B0604020202020204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D1D2B62-5216-41B8-B714-33F060EB6010}"/>
              </a:ext>
            </a:extLst>
          </p:cNvPr>
          <p:cNvSpPr txBox="1"/>
          <p:nvPr/>
        </p:nvSpPr>
        <p:spPr>
          <a:xfrm>
            <a:off x="230416" y="446612"/>
            <a:ext cx="19018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3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anose="020B0604020202020204" pitchFamily="50" charset="-127"/>
              </a:rPr>
              <a:t>항공소프트웨어프로젝트</a:t>
            </a:r>
            <a:endParaRPr lang="ko-KR" altLang="en-US" sz="1400" spc="-13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 Unicode MS" panose="020B0604020202020204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F69B3C1-CE9E-475C-A535-9349A50B2FE5}"/>
              </a:ext>
            </a:extLst>
          </p:cNvPr>
          <p:cNvSpPr/>
          <p:nvPr/>
        </p:nvSpPr>
        <p:spPr>
          <a:xfrm>
            <a:off x="1595978" y="976166"/>
            <a:ext cx="472918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200" b="1" spc="-15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2200" b="1" spc="-150" dirty="0" err="1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가상화된</a:t>
            </a:r>
            <a:r>
              <a:rPr lang="ko-KR" altLang="en-US" sz="2200" b="1" spc="-15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 환경에서 </a:t>
            </a:r>
            <a:r>
              <a:rPr lang="en-US" altLang="ko-KR" sz="2200" b="1" spc="-150" dirty="0" err="1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django</a:t>
            </a:r>
            <a:r>
              <a:rPr lang="ko-KR" altLang="en-US" sz="2200" b="1" spc="-15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를 설치하고</a:t>
            </a:r>
            <a:endParaRPr lang="en-US" altLang="ko-KR" sz="2200" b="1" spc="-150" dirty="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0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2200" b="1" spc="-150" dirty="0" err="1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django</a:t>
            </a:r>
            <a:r>
              <a:rPr lang="en-US" altLang="ko-KR" sz="2200" b="1" spc="-15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-admin</a:t>
            </a:r>
            <a:r>
              <a:rPr lang="ko-KR" altLang="en-US" sz="2200" b="1" spc="-15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을 통해 서버를 구축한 화면</a:t>
            </a:r>
            <a:endParaRPr lang="en-US" altLang="ko-KR" sz="2200" b="1" spc="-150" dirty="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0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4565E333-4A17-4C55-88CB-BBBCD809CD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387" y="1967384"/>
            <a:ext cx="5991225" cy="272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325820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사각형: 둥근 위쪽 모서리 5">
            <a:extLst>
              <a:ext uri="{FF2B5EF4-FFF2-40B4-BE49-F238E27FC236}">
                <a16:creationId xmlns:a16="http://schemas.microsoft.com/office/drawing/2014/main" id="{427DAA19-1C4D-499A-93E1-73BB0FC75E23}"/>
              </a:ext>
            </a:extLst>
          </p:cNvPr>
          <p:cNvSpPr/>
          <p:nvPr/>
        </p:nvSpPr>
        <p:spPr>
          <a:xfrm rot="10800000" flipV="1">
            <a:off x="4127520" y="4798708"/>
            <a:ext cx="888961" cy="624880"/>
          </a:xfrm>
          <a:prstGeom prst="trapezoid">
            <a:avLst>
              <a:gd name="adj" fmla="val 14330"/>
            </a:avLst>
          </a:prstGeom>
          <a:gradFill>
            <a:gsLst>
              <a:gs pos="54000">
                <a:schemeClr val="bg1"/>
              </a:gs>
              <a:gs pos="55000">
                <a:schemeClr val="bg1">
                  <a:lumMod val="85000"/>
                </a:schemeClr>
              </a:gs>
            </a:gsLst>
            <a:lin ang="16200000" scaled="0"/>
          </a:gradFill>
          <a:ln w="38100">
            <a:solidFill>
              <a:srgbClr val="747A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>
              <a:solidFill>
                <a:prstClr val="white"/>
              </a:solidFill>
            </a:endParaRPr>
          </a:p>
        </p:txBody>
      </p:sp>
      <p:sp>
        <p:nvSpPr>
          <p:cNvPr id="4" name="사각형: 둥근 위쪽 모서리 3">
            <a:extLst>
              <a:ext uri="{FF2B5EF4-FFF2-40B4-BE49-F238E27FC236}">
                <a16:creationId xmlns:a16="http://schemas.microsoft.com/office/drawing/2014/main" id="{B050EEF9-5216-4B66-AA52-4A03D1C13335}"/>
              </a:ext>
            </a:extLst>
          </p:cNvPr>
          <p:cNvSpPr/>
          <p:nvPr/>
        </p:nvSpPr>
        <p:spPr>
          <a:xfrm rot="10800000" flipV="1">
            <a:off x="283029" y="285751"/>
            <a:ext cx="8577942" cy="4238819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DADCE8"/>
          </a:solidFill>
          <a:ln w="38100">
            <a:solidFill>
              <a:srgbClr val="747A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350" dirty="0">
              <a:solidFill>
                <a:prstClr val="white"/>
              </a:solidFill>
            </a:endParaRPr>
          </a:p>
          <a:p>
            <a:pPr algn="ctr"/>
            <a:endParaRPr lang="en-US" altLang="ko-KR" sz="1350" dirty="0">
              <a:solidFill>
                <a:prstClr val="white"/>
              </a:solidFill>
            </a:endParaRPr>
          </a:p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865008E-36E9-4476-AE67-840044AEE8EA}"/>
              </a:ext>
            </a:extLst>
          </p:cNvPr>
          <p:cNvSpPr/>
          <p:nvPr/>
        </p:nvSpPr>
        <p:spPr>
          <a:xfrm>
            <a:off x="4567971" y="306570"/>
            <a:ext cx="4293000" cy="4201834"/>
          </a:xfrm>
          <a:prstGeom prst="rect">
            <a:avLst/>
          </a:prstGeom>
          <a:solidFill>
            <a:srgbClr val="E8EC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위쪽 모서리 5">
            <a:extLst>
              <a:ext uri="{FF2B5EF4-FFF2-40B4-BE49-F238E27FC236}">
                <a16:creationId xmlns:a16="http://schemas.microsoft.com/office/drawing/2014/main" id="{427DAA19-1C4D-499A-93E1-73BB0FC75E23}"/>
              </a:ext>
            </a:extLst>
          </p:cNvPr>
          <p:cNvSpPr/>
          <p:nvPr/>
        </p:nvSpPr>
        <p:spPr>
          <a:xfrm rot="10800000" flipV="1">
            <a:off x="283029" y="4524570"/>
            <a:ext cx="8577942" cy="452923"/>
          </a:xfrm>
          <a:prstGeom prst="round2SameRect">
            <a:avLst>
              <a:gd name="adj1" fmla="val 0"/>
              <a:gd name="adj2" fmla="val 27614"/>
            </a:avLst>
          </a:prstGeom>
          <a:solidFill>
            <a:schemeClr val="bg1"/>
          </a:solidFill>
          <a:ln w="38100">
            <a:solidFill>
              <a:srgbClr val="747A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2100" b="1" kern="0" dirty="0">
                <a:solidFill>
                  <a:srgbClr val="747A90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SUCCESS</a:t>
            </a: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483FE43C-CBC9-445F-9404-90153F15D7D1}"/>
              </a:ext>
            </a:extLst>
          </p:cNvPr>
          <p:cNvGrpSpPr/>
          <p:nvPr/>
        </p:nvGrpSpPr>
        <p:grpSpPr>
          <a:xfrm>
            <a:off x="8480112" y="4658821"/>
            <a:ext cx="204379" cy="204379"/>
            <a:chOff x="11205557" y="5766827"/>
            <a:chExt cx="373763" cy="373763"/>
          </a:xfrm>
        </p:grpSpPr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C4396D67-8C85-4DEF-9FEC-05513D8861F9}"/>
                </a:ext>
              </a:extLst>
            </p:cNvPr>
            <p:cNvSpPr/>
            <p:nvPr/>
          </p:nvSpPr>
          <p:spPr>
            <a:xfrm rot="10800000" flipV="1">
              <a:off x="11205557" y="5766827"/>
              <a:ext cx="373763" cy="373763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747A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en-US" altLang="ko-KR" sz="225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44" name="원호 43">
              <a:extLst>
                <a:ext uri="{FF2B5EF4-FFF2-40B4-BE49-F238E27FC236}">
                  <a16:creationId xmlns:a16="http://schemas.microsoft.com/office/drawing/2014/main" id="{704DEE50-2A87-48F0-8EEA-200A18C6A684}"/>
                </a:ext>
              </a:extLst>
            </p:cNvPr>
            <p:cNvSpPr/>
            <p:nvPr/>
          </p:nvSpPr>
          <p:spPr>
            <a:xfrm rot="10800000" flipV="1">
              <a:off x="11302663" y="5886905"/>
              <a:ext cx="179550" cy="179550"/>
            </a:xfrm>
            <a:prstGeom prst="arc">
              <a:avLst>
                <a:gd name="adj1" fmla="val 17958770"/>
                <a:gd name="adj2" fmla="val 14529894"/>
              </a:avLst>
            </a:prstGeom>
            <a:noFill/>
            <a:ln w="25400">
              <a:solidFill>
                <a:srgbClr val="747A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en-US" altLang="ko-KR" sz="225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14E1BBD4-C946-4784-B22A-6A0AB4EC4B4A}"/>
                </a:ext>
              </a:extLst>
            </p:cNvPr>
            <p:cNvCxnSpPr>
              <a:cxnSpLocks/>
            </p:cNvCxnSpPr>
            <p:nvPr/>
          </p:nvCxnSpPr>
          <p:spPr>
            <a:xfrm>
              <a:off x="11392438" y="5835670"/>
              <a:ext cx="0" cy="144000"/>
            </a:xfrm>
            <a:prstGeom prst="line">
              <a:avLst/>
            </a:prstGeom>
            <a:ln w="25400" cap="rnd">
              <a:solidFill>
                <a:srgbClr val="747A9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29F2FFA-7F4A-40A3-8FD9-B117E48F14E9}"/>
              </a:ext>
            </a:extLst>
          </p:cNvPr>
          <p:cNvSpPr/>
          <p:nvPr/>
        </p:nvSpPr>
        <p:spPr>
          <a:xfrm>
            <a:off x="290927" y="316482"/>
            <a:ext cx="4293000" cy="4201834"/>
          </a:xfrm>
          <a:prstGeom prst="rect">
            <a:avLst/>
          </a:prstGeom>
          <a:solidFill>
            <a:srgbClr val="6A7B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0" y="569748"/>
            <a:ext cx="387903" cy="196534"/>
            <a:chOff x="0" y="378663"/>
            <a:chExt cx="517204" cy="262045"/>
          </a:xfrm>
        </p:grpSpPr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2DAC26EB-17DE-411B-98FC-186B57022FA4}"/>
                </a:ext>
              </a:extLst>
            </p:cNvPr>
            <p:cNvGrpSpPr/>
            <p:nvPr/>
          </p:nvGrpSpPr>
          <p:grpSpPr>
            <a:xfrm>
              <a:off x="0" y="378663"/>
              <a:ext cx="517204" cy="223678"/>
              <a:chOff x="-10532" y="378663"/>
              <a:chExt cx="517204" cy="223678"/>
            </a:xfrm>
          </p:grpSpPr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2482E8BD-341B-4D21-9716-7A73C9E9E825}"/>
                  </a:ext>
                </a:extLst>
              </p:cNvPr>
              <p:cNvSpPr/>
              <p:nvPr/>
            </p:nvSpPr>
            <p:spPr>
              <a:xfrm rot="10800000" flipV="1">
                <a:off x="248071" y="378663"/>
                <a:ext cx="258601" cy="223678"/>
              </a:xfrm>
              <a:prstGeom prst="rect">
                <a:avLst/>
              </a:prstGeom>
              <a:solidFill>
                <a:srgbClr val="FF7C80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id="{1BA244FF-1820-4626-BB6A-816E558AB30A}"/>
                  </a:ext>
                </a:extLst>
              </p:cNvPr>
              <p:cNvSpPr/>
              <p:nvPr/>
            </p:nvSpPr>
            <p:spPr>
              <a:xfrm rot="10800000" flipV="1">
                <a:off x="-10532" y="378663"/>
                <a:ext cx="258601" cy="223678"/>
              </a:xfrm>
              <a:prstGeom prst="rect">
                <a:avLst/>
              </a:prstGeom>
              <a:solidFill>
                <a:schemeClr val="bg1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60" name="직각 삼각형 59">
              <a:extLst>
                <a:ext uri="{FF2B5EF4-FFF2-40B4-BE49-F238E27FC236}">
                  <a16:creationId xmlns:a16="http://schemas.microsoft.com/office/drawing/2014/main" id="{1BA244FF-1820-4626-BB6A-816E558AB30A}"/>
                </a:ext>
              </a:extLst>
            </p:cNvPr>
            <p:cNvSpPr/>
            <p:nvPr/>
          </p:nvSpPr>
          <p:spPr>
            <a:xfrm rot="10800000" flipH="1">
              <a:off x="47625" y="604708"/>
              <a:ext cx="460384" cy="36000"/>
            </a:xfrm>
            <a:prstGeom prst="rtTriangle">
              <a:avLst/>
            </a:prstGeom>
            <a:solidFill>
              <a:schemeClr val="tx1">
                <a:alpha val="37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prstClr val="white"/>
                </a:solidFill>
              </a:endParaRPr>
            </a:p>
          </p:txBody>
        </p:sp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E8D19DDC-5C08-4439-B41A-1151BD0A864B}"/>
              </a:ext>
            </a:extLst>
          </p:cNvPr>
          <p:cNvGrpSpPr/>
          <p:nvPr/>
        </p:nvGrpSpPr>
        <p:grpSpPr>
          <a:xfrm>
            <a:off x="564355" y="4686815"/>
            <a:ext cx="454161" cy="616820"/>
            <a:chOff x="752474" y="5868085"/>
            <a:chExt cx="871166" cy="985891"/>
          </a:xfrm>
        </p:grpSpPr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275914B2-1473-4743-8528-D4CABEA328C4}"/>
                </a:ext>
              </a:extLst>
            </p:cNvPr>
            <p:cNvSpPr/>
            <p:nvPr/>
          </p:nvSpPr>
          <p:spPr>
            <a:xfrm rot="10800000" flipV="1">
              <a:off x="752474" y="5868085"/>
              <a:ext cx="871166" cy="98589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rgbClr val="747A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73" name="자유형: 도형 37">
              <a:extLst>
                <a:ext uri="{FF2B5EF4-FFF2-40B4-BE49-F238E27FC236}">
                  <a16:creationId xmlns:a16="http://schemas.microsoft.com/office/drawing/2014/main" id="{4B26AE9A-8948-404D-ADCE-DD3A57AC960E}"/>
                </a:ext>
              </a:extLst>
            </p:cNvPr>
            <p:cNvSpPr/>
            <p:nvPr/>
          </p:nvSpPr>
          <p:spPr>
            <a:xfrm>
              <a:off x="876780" y="6006339"/>
              <a:ext cx="659920" cy="60116"/>
            </a:xfrm>
            <a:custGeom>
              <a:avLst/>
              <a:gdLst>
                <a:gd name="connsiteX0" fmla="*/ 12220 w 659920"/>
                <a:gd name="connsiteY0" fmla="*/ 83312 h 108849"/>
                <a:gd name="connsiteX1" fmla="*/ 12220 w 659920"/>
                <a:gd name="connsiteY1" fmla="*/ 762 h 108849"/>
                <a:gd name="connsiteX2" fmla="*/ 139220 w 659920"/>
                <a:gd name="connsiteY2" fmla="*/ 45212 h 108849"/>
                <a:gd name="connsiteX3" fmla="*/ 234470 w 659920"/>
                <a:gd name="connsiteY3" fmla="*/ 96012 h 108849"/>
                <a:gd name="connsiteX4" fmla="*/ 266220 w 659920"/>
                <a:gd name="connsiteY4" fmla="*/ 83312 h 108849"/>
                <a:gd name="connsiteX5" fmla="*/ 355120 w 659920"/>
                <a:gd name="connsiteY5" fmla="*/ 32512 h 108849"/>
                <a:gd name="connsiteX6" fmla="*/ 412270 w 659920"/>
                <a:gd name="connsiteY6" fmla="*/ 108712 h 108849"/>
                <a:gd name="connsiteX7" fmla="*/ 507520 w 659920"/>
                <a:gd name="connsiteY7" fmla="*/ 51562 h 108849"/>
                <a:gd name="connsiteX8" fmla="*/ 577370 w 659920"/>
                <a:gd name="connsiteY8" fmla="*/ 64262 h 108849"/>
                <a:gd name="connsiteX9" fmla="*/ 659920 w 659920"/>
                <a:gd name="connsiteY9" fmla="*/ 76962 h 108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59920" h="108849">
                  <a:moveTo>
                    <a:pt x="12220" y="83312"/>
                  </a:moveTo>
                  <a:cubicBezTo>
                    <a:pt x="1636" y="45212"/>
                    <a:pt x="-8947" y="7112"/>
                    <a:pt x="12220" y="762"/>
                  </a:cubicBezTo>
                  <a:cubicBezTo>
                    <a:pt x="33387" y="-5588"/>
                    <a:pt x="102178" y="29337"/>
                    <a:pt x="139220" y="45212"/>
                  </a:cubicBezTo>
                  <a:cubicBezTo>
                    <a:pt x="176262" y="61087"/>
                    <a:pt x="213303" y="89662"/>
                    <a:pt x="234470" y="96012"/>
                  </a:cubicBezTo>
                  <a:cubicBezTo>
                    <a:pt x="255637" y="102362"/>
                    <a:pt x="246112" y="93895"/>
                    <a:pt x="266220" y="83312"/>
                  </a:cubicBezTo>
                  <a:cubicBezTo>
                    <a:pt x="286328" y="72729"/>
                    <a:pt x="330778" y="28279"/>
                    <a:pt x="355120" y="32512"/>
                  </a:cubicBezTo>
                  <a:cubicBezTo>
                    <a:pt x="379462" y="36745"/>
                    <a:pt x="386870" y="105537"/>
                    <a:pt x="412270" y="108712"/>
                  </a:cubicBezTo>
                  <a:cubicBezTo>
                    <a:pt x="437670" y="111887"/>
                    <a:pt x="480003" y="58970"/>
                    <a:pt x="507520" y="51562"/>
                  </a:cubicBezTo>
                  <a:cubicBezTo>
                    <a:pt x="535037" y="44154"/>
                    <a:pt x="551970" y="60029"/>
                    <a:pt x="577370" y="64262"/>
                  </a:cubicBezTo>
                  <a:cubicBezTo>
                    <a:pt x="602770" y="68495"/>
                    <a:pt x="631345" y="72728"/>
                    <a:pt x="659920" y="76962"/>
                  </a:cubicBezTo>
                </a:path>
              </a:pathLst>
            </a:custGeom>
            <a:noFill/>
            <a:ln w="38100">
              <a:solidFill>
                <a:srgbClr val="747A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74" name="자유형: 도형 38">
              <a:extLst>
                <a:ext uri="{FF2B5EF4-FFF2-40B4-BE49-F238E27FC236}">
                  <a16:creationId xmlns:a16="http://schemas.microsoft.com/office/drawing/2014/main" id="{38DA9072-DEA8-4F5C-BE73-1E862E96682D}"/>
                </a:ext>
              </a:extLst>
            </p:cNvPr>
            <p:cNvSpPr/>
            <p:nvPr/>
          </p:nvSpPr>
          <p:spPr>
            <a:xfrm>
              <a:off x="857250" y="6196712"/>
              <a:ext cx="330200" cy="46226"/>
            </a:xfrm>
            <a:custGeom>
              <a:avLst/>
              <a:gdLst>
                <a:gd name="connsiteX0" fmla="*/ 0 w 330200"/>
                <a:gd name="connsiteY0" fmla="*/ 19938 h 46226"/>
                <a:gd name="connsiteX1" fmla="*/ 139700 w 330200"/>
                <a:gd name="connsiteY1" fmla="*/ 888 h 46226"/>
                <a:gd name="connsiteX2" fmla="*/ 215900 w 330200"/>
                <a:gd name="connsiteY2" fmla="*/ 45338 h 46226"/>
                <a:gd name="connsiteX3" fmla="*/ 330200 w 330200"/>
                <a:gd name="connsiteY3" fmla="*/ 26288 h 46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0200" h="46226">
                  <a:moveTo>
                    <a:pt x="0" y="19938"/>
                  </a:moveTo>
                  <a:cubicBezTo>
                    <a:pt x="51858" y="8296"/>
                    <a:pt x="103717" y="-3345"/>
                    <a:pt x="139700" y="888"/>
                  </a:cubicBezTo>
                  <a:cubicBezTo>
                    <a:pt x="175683" y="5121"/>
                    <a:pt x="184150" y="41105"/>
                    <a:pt x="215900" y="45338"/>
                  </a:cubicBezTo>
                  <a:cubicBezTo>
                    <a:pt x="247650" y="49571"/>
                    <a:pt x="288925" y="37929"/>
                    <a:pt x="330200" y="26288"/>
                  </a:cubicBezTo>
                </a:path>
              </a:pathLst>
            </a:custGeom>
            <a:noFill/>
            <a:ln w="38100">
              <a:solidFill>
                <a:srgbClr val="747A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75" name="자유형: 도형 39">
              <a:extLst>
                <a:ext uri="{FF2B5EF4-FFF2-40B4-BE49-F238E27FC236}">
                  <a16:creationId xmlns:a16="http://schemas.microsoft.com/office/drawing/2014/main" id="{1802C693-A5C0-45DC-B02A-2C0EF891F71A}"/>
                </a:ext>
              </a:extLst>
            </p:cNvPr>
            <p:cNvSpPr/>
            <p:nvPr/>
          </p:nvSpPr>
          <p:spPr>
            <a:xfrm>
              <a:off x="889000" y="6350000"/>
              <a:ext cx="508000" cy="69850"/>
            </a:xfrm>
            <a:custGeom>
              <a:avLst/>
              <a:gdLst>
                <a:gd name="connsiteX0" fmla="*/ 0 w 508000"/>
                <a:gd name="connsiteY0" fmla="*/ 31750 h 69850"/>
                <a:gd name="connsiteX1" fmla="*/ 63500 w 508000"/>
                <a:gd name="connsiteY1" fmla="*/ 69850 h 69850"/>
                <a:gd name="connsiteX2" fmla="*/ 101600 w 508000"/>
                <a:gd name="connsiteY2" fmla="*/ 19050 h 69850"/>
                <a:gd name="connsiteX3" fmla="*/ 184150 w 508000"/>
                <a:gd name="connsiteY3" fmla="*/ 50800 h 69850"/>
                <a:gd name="connsiteX4" fmla="*/ 234950 w 508000"/>
                <a:gd name="connsiteY4" fmla="*/ 0 h 69850"/>
                <a:gd name="connsiteX5" fmla="*/ 285750 w 508000"/>
                <a:gd name="connsiteY5" fmla="*/ 31750 h 69850"/>
                <a:gd name="connsiteX6" fmla="*/ 374650 w 508000"/>
                <a:gd name="connsiteY6" fmla="*/ 38100 h 69850"/>
                <a:gd name="connsiteX7" fmla="*/ 419100 w 508000"/>
                <a:gd name="connsiteY7" fmla="*/ 12700 h 69850"/>
                <a:gd name="connsiteX8" fmla="*/ 476250 w 508000"/>
                <a:gd name="connsiteY8" fmla="*/ 25400 h 69850"/>
                <a:gd name="connsiteX9" fmla="*/ 508000 w 508000"/>
                <a:gd name="connsiteY9" fmla="*/ 25400 h 6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8000" h="69850">
                  <a:moveTo>
                    <a:pt x="0" y="31750"/>
                  </a:moveTo>
                  <a:lnTo>
                    <a:pt x="63500" y="69850"/>
                  </a:lnTo>
                  <a:lnTo>
                    <a:pt x="101600" y="19050"/>
                  </a:lnTo>
                  <a:lnTo>
                    <a:pt x="184150" y="50800"/>
                  </a:lnTo>
                  <a:lnTo>
                    <a:pt x="234950" y="0"/>
                  </a:lnTo>
                  <a:lnTo>
                    <a:pt x="285750" y="31750"/>
                  </a:lnTo>
                  <a:lnTo>
                    <a:pt x="374650" y="38100"/>
                  </a:lnTo>
                  <a:lnTo>
                    <a:pt x="419100" y="12700"/>
                  </a:lnTo>
                  <a:lnTo>
                    <a:pt x="476250" y="25400"/>
                  </a:lnTo>
                  <a:lnTo>
                    <a:pt x="508000" y="25400"/>
                  </a:lnTo>
                </a:path>
              </a:pathLst>
            </a:custGeom>
            <a:noFill/>
            <a:ln w="38100">
              <a:solidFill>
                <a:srgbClr val="747A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prstClr val="white"/>
                </a:solidFill>
              </a:endParaRPr>
            </a:p>
          </p:txBody>
        </p:sp>
      </p:grp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B160E23E-5756-43DC-AA82-46EC67DBC66C}"/>
              </a:ext>
            </a:extLst>
          </p:cNvPr>
          <p:cNvGrpSpPr/>
          <p:nvPr/>
        </p:nvGrpSpPr>
        <p:grpSpPr>
          <a:xfrm>
            <a:off x="1120704" y="4686816"/>
            <a:ext cx="454161" cy="616819"/>
            <a:chOff x="752474" y="5868085"/>
            <a:chExt cx="871166" cy="985891"/>
          </a:xfrm>
        </p:grpSpPr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07C43F64-2F4E-4A7A-8CBD-0055F5746513}"/>
                </a:ext>
              </a:extLst>
            </p:cNvPr>
            <p:cNvSpPr/>
            <p:nvPr/>
          </p:nvSpPr>
          <p:spPr>
            <a:xfrm rot="10800000" flipV="1">
              <a:off x="752474" y="5868085"/>
              <a:ext cx="871166" cy="98589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rgbClr val="747A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78" name="자유형: 도형 43">
              <a:extLst>
                <a:ext uri="{FF2B5EF4-FFF2-40B4-BE49-F238E27FC236}">
                  <a16:creationId xmlns:a16="http://schemas.microsoft.com/office/drawing/2014/main" id="{714BC1A6-F9DF-44BF-AFBC-E866CA575987}"/>
                </a:ext>
              </a:extLst>
            </p:cNvPr>
            <p:cNvSpPr/>
            <p:nvPr/>
          </p:nvSpPr>
          <p:spPr>
            <a:xfrm flipV="1">
              <a:off x="876780" y="6018827"/>
              <a:ext cx="659920" cy="45719"/>
            </a:xfrm>
            <a:custGeom>
              <a:avLst/>
              <a:gdLst>
                <a:gd name="connsiteX0" fmla="*/ 12220 w 659920"/>
                <a:gd name="connsiteY0" fmla="*/ 83312 h 108849"/>
                <a:gd name="connsiteX1" fmla="*/ 12220 w 659920"/>
                <a:gd name="connsiteY1" fmla="*/ 762 h 108849"/>
                <a:gd name="connsiteX2" fmla="*/ 139220 w 659920"/>
                <a:gd name="connsiteY2" fmla="*/ 45212 h 108849"/>
                <a:gd name="connsiteX3" fmla="*/ 234470 w 659920"/>
                <a:gd name="connsiteY3" fmla="*/ 96012 h 108849"/>
                <a:gd name="connsiteX4" fmla="*/ 266220 w 659920"/>
                <a:gd name="connsiteY4" fmla="*/ 83312 h 108849"/>
                <a:gd name="connsiteX5" fmla="*/ 355120 w 659920"/>
                <a:gd name="connsiteY5" fmla="*/ 32512 h 108849"/>
                <a:gd name="connsiteX6" fmla="*/ 412270 w 659920"/>
                <a:gd name="connsiteY6" fmla="*/ 108712 h 108849"/>
                <a:gd name="connsiteX7" fmla="*/ 507520 w 659920"/>
                <a:gd name="connsiteY7" fmla="*/ 51562 h 108849"/>
                <a:gd name="connsiteX8" fmla="*/ 577370 w 659920"/>
                <a:gd name="connsiteY8" fmla="*/ 64262 h 108849"/>
                <a:gd name="connsiteX9" fmla="*/ 659920 w 659920"/>
                <a:gd name="connsiteY9" fmla="*/ 76962 h 108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59920" h="108849">
                  <a:moveTo>
                    <a:pt x="12220" y="83312"/>
                  </a:moveTo>
                  <a:cubicBezTo>
                    <a:pt x="1636" y="45212"/>
                    <a:pt x="-8947" y="7112"/>
                    <a:pt x="12220" y="762"/>
                  </a:cubicBezTo>
                  <a:cubicBezTo>
                    <a:pt x="33387" y="-5588"/>
                    <a:pt x="102178" y="29337"/>
                    <a:pt x="139220" y="45212"/>
                  </a:cubicBezTo>
                  <a:cubicBezTo>
                    <a:pt x="176262" y="61087"/>
                    <a:pt x="213303" y="89662"/>
                    <a:pt x="234470" y="96012"/>
                  </a:cubicBezTo>
                  <a:cubicBezTo>
                    <a:pt x="255637" y="102362"/>
                    <a:pt x="246112" y="93895"/>
                    <a:pt x="266220" y="83312"/>
                  </a:cubicBezTo>
                  <a:cubicBezTo>
                    <a:pt x="286328" y="72729"/>
                    <a:pt x="330778" y="28279"/>
                    <a:pt x="355120" y="32512"/>
                  </a:cubicBezTo>
                  <a:cubicBezTo>
                    <a:pt x="379462" y="36745"/>
                    <a:pt x="386870" y="105537"/>
                    <a:pt x="412270" y="108712"/>
                  </a:cubicBezTo>
                  <a:cubicBezTo>
                    <a:pt x="437670" y="111887"/>
                    <a:pt x="480003" y="58970"/>
                    <a:pt x="507520" y="51562"/>
                  </a:cubicBezTo>
                  <a:cubicBezTo>
                    <a:pt x="535037" y="44154"/>
                    <a:pt x="551970" y="60029"/>
                    <a:pt x="577370" y="64262"/>
                  </a:cubicBezTo>
                  <a:cubicBezTo>
                    <a:pt x="602770" y="68495"/>
                    <a:pt x="631345" y="72728"/>
                    <a:pt x="659920" y="76962"/>
                  </a:cubicBezTo>
                </a:path>
              </a:pathLst>
            </a:custGeom>
            <a:noFill/>
            <a:ln w="38100">
              <a:solidFill>
                <a:srgbClr val="747A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79" name="자유형: 도형 44">
              <a:extLst>
                <a:ext uri="{FF2B5EF4-FFF2-40B4-BE49-F238E27FC236}">
                  <a16:creationId xmlns:a16="http://schemas.microsoft.com/office/drawing/2014/main" id="{9F08E35D-11D9-492E-A9BF-07850D6990EB}"/>
                </a:ext>
              </a:extLst>
            </p:cNvPr>
            <p:cNvSpPr/>
            <p:nvPr/>
          </p:nvSpPr>
          <p:spPr>
            <a:xfrm>
              <a:off x="857249" y="6196712"/>
              <a:ext cx="481563" cy="45719"/>
            </a:xfrm>
            <a:custGeom>
              <a:avLst/>
              <a:gdLst>
                <a:gd name="connsiteX0" fmla="*/ 0 w 330200"/>
                <a:gd name="connsiteY0" fmla="*/ 19938 h 46226"/>
                <a:gd name="connsiteX1" fmla="*/ 139700 w 330200"/>
                <a:gd name="connsiteY1" fmla="*/ 888 h 46226"/>
                <a:gd name="connsiteX2" fmla="*/ 215900 w 330200"/>
                <a:gd name="connsiteY2" fmla="*/ 45338 h 46226"/>
                <a:gd name="connsiteX3" fmla="*/ 330200 w 330200"/>
                <a:gd name="connsiteY3" fmla="*/ 26288 h 46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0200" h="46226">
                  <a:moveTo>
                    <a:pt x="0" y="19938"/>
                  </a:moveTo>
                  <a:cubicBezTo>
                    <a:pt x="51858" y="8296"/>
                    <a:pt x="103717" y="-3345"/>
                    <a:pt x="139700" y="888"/>
                  </a:cubicBezTo>
                  <a:cubicBezTo>
                    <a:pt x="175683" y="5121"/>
                    <a:pt x="184150" y="41105"/>
                    <a:pt x="215900" y="45338"/>
                  </a:cubicBezTo>
                  <a:cubicBezTo>
                    <a:pt x="247650" y="49571"/>
                    <a:pt x="288925" y="37929"/>
                    <a:pt x="330200" y="26288"/>
                  </a:cubicBezTo>
                </a:path>
              </a:pathLst>
            </a:custGeom>
            <a:noFill/>
            <a:ln w="38100">
              <a:solidFill>
                <a:srgbClr val="747A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80" name="자유형: 도형 45">
              <a:extLst>
                <a:ext uri="{FF2B5EF4-FFF2-40B4-BE49-F238E27FC236}">
                  <a16:creationId xmlns:a16="http://schemas.microsoft.com/office/drawing/2014/main" id="{21B4A5AF-A419-4D36-B2EF-54539A811B74}"/>
                </a:ext>
              </a:extLst>
            </p:cNvPr>
            <p:cNvSpPr/>
            <p:nvPr/>
          </p:nvSpPr>
          <p:spPr>
            <a:xfrm flipV="1">
              <a:off x="889000" y="6364273"/>
              <a:ext cx="272940" cy="45719"/>
            </a:xfrm>
            <a:custGeom>
              <a:avLst/>
              <a:gdLst>
                <a:gd name="connsiteX0" fmla="*/ 0 w 508000"/>
                <a:gd name="connsiteY0" fmla="*/ 31750 h 69850"/>
                <a:gd name="connsiteX1" fmla="*/ 63500 w 508000"/>
                <a:gd name="connsiteY1" fmla="*/ 69850 h 69850"/>
                <a:gd name="connsiteX2" fmla="*/ 101600 w 508000"/>
                <a:gd name="connsiteY2" fmla="*/ 19050 h 69850"/>
                <a:gd name="connsiteX3" fmla="*/ 184150 w 508000"/>
                <a:gd name="connsiteY3" fmla="*/ 50800 h 69850"/>
                <a:gd name="connsiteX4" fmla="*/ 234950 w 508000"/>
                <a:gd name="connsiteY4" fmla="*/ 0 h 69850"/>
                <a:gd name="connsiteX5" fmla="*/ 285750 w 508000"/>
                <a:gd name="connsiteY5" fmla="*/ 31750 h 69850"/>
                <a:gd name="connsiteX6" fmla="*/ 374650 w 508000"/>
                <a:gd name="connsiteY6" fmla="*/ 38100 h 69850"/>
                <a:gd name="connsiteX7" fmla="*/ 419100 w 508000"/>
                <a:gd name="connsiteY7" fmla="*/ 12700 h 69850"/>
                <a:gd name="connsiteX8" fmla="*/ 476250 w 508000"/>
                <a:gd name="connsiteY8" fmla="*/ 25400 h 69850"/>
                <a:gd name="connsiteX9" fmla="*/ 508000 w 508000"/>
                <a:gd name="connsiteY9" fmla="*/ 25400 h 6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8000" h="69850">
                  <a:moveTo>
                    <a:pt x="0" y="31750"/>
                  </a:moveTo>
                  <a:lnTo>
                    <a:pt x="63500" y="69850"/>
                  </a:lnTo>
                  <a:lnTo>
                    <a:pt x="101600" y="19050"/>
                  </a:lnTo>
                  <a:lnTo>
                    <a:pt x="184150" y="50800"/>
                  </a:lnTo>
                  <a:lnTo>
                    <a:pt x="234950" y="0"/>
                  </a:lnTo>
                  <a:lnTo>
                    <a:pt x="285750" y="31750"/>
                  </a:lnTo>
                  <a:lnTo>
                    <a:pt x="374650" y="38100"/>
                  </a:lnTo>
                  <a:lnTo>
                    <a:pt x="419100" y="12700"/>
                  </a:lnTo>
                  <a:lnTo>
                    <a:pt x="476250" y="25400"/>
                  </a:lnTo>
                  <a:lnTo>
                    <a:pt x="508000" y="25400"/>
                  </a:lnTo>
                </a:path>
              </a:pathLst>
            </a:custGeom>
            <a:noFill/>
            <a:ln w="38100">
              <a:solidFill>
                <a:srgbClr val="747A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prstClr val="white"/>
                </a:solidFill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9F32373F-DDFF-4FB8-B292-4F21BAED3CBE}"/>
              </a:ext>
            </a:extLst>
          </p:cNvPr>
          <p:cNvSpPr txBox="1"/>
          <p:nvPr/>
        </p:nvSpPr>
        <p:spPr>
          <a:xfrm>
            <a:off x="1834764" y="2220495"/>
            <a:ext cx="1147874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Contents</a:t>
            </a:r>
            <a:endParaRPr lang="ko-KR" altLang="en-US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09C02B8B-9A35-45B6-999A-99E6812E77DA}"/>
              </a:ext>
            </a:extLst>
          </p:cNvPr>
          <p:cNvCxnSpPr/>
          <p:nvPr/>
        </p:nvCxnSpPr>
        <p:spPr>
          <a:xfrm>
            <a:off x="1834764" y="2220495"/>
            <a:ext cx="114787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A3168C45-B3A3-4C9A-BC52-2DC365300FA4}"/>
              </a:ext>
            </a:extLst>
          </p:cNvPr>
          <p:cNvCxnSpPr/>
          <p:nvPr/>
        </p:nvCxnSpPr>
        <p:spPr>
          <a:xfrm>
            <a:off x="1834764" y="2607449"/>
            <a:ext cx="114787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02241F0F-A918-4D7D-9976-5F5A2C5BB32C}"/>
              </a:ext>
            </a:extLst>
          </p:cNvPr>
          <p:cNvSpPr txBox="1"/>
          <p:nvPr/>
        </p:nvSpPr>
        <p:spPr>
          <a:xfrm>
            <a:off x="5000638" y="624070"/>
            <a:ext cx="723490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A7B8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</a:t>
            </a:r>
            <a:endParaRPr lang="ko-KR" altLang="en-US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6A7B8B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5633C29-21B8-419E-94A5-15C7B7431CEC}"/>
              </a:ext>
            </a:extLst>
          </p:cNvPr>
          <p:cNvSpPr txBox="1"/>
          <p:nvPr/>
        </p:nvSpPr>
        <p:spPr>
          <a:xfrm>
            <a:off x="5000638" y="3439304"/>
            <a:ext cx="723490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A7B8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</a:t>
            </a:r>
            <a:endParaRPr lang="ko-KR" altLang="en-US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6A7B8B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D0653A2-1E1E-445C-B1ED-49D35787F80B}"/>
              </a:ext>
            </a:extLst>
          </p:cNvPr>
          <p:cNvSpPr txBox="1"/>
          <p:nvPr/>
        </p:nvSpPr>
        <p:spPr>
          <a:xfrm>
            <a:off x="5362382" y="3547026"/>
            <a:ext cx="2593994" cy="369332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A7B8B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Project </a:t>
            </a: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A7B8B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진행 예정사항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BE78722-0F56-465E-ACBF-B19217BAF8B6}"/>
              </a:ext>
            </a:extLst>
          </p:cNvPr>
          <p:cNvSpPr txBox="1"/>
          <p:nvPr/>
        </p:nvSpPr>
        <p:spPr>
          <a:xfrm>
            <a:off x="5367999" y="746846"/>
            <a:ext cx="2300345" cy="2558393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A7B8B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Project</a:t>
            </a: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A7B8B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진행사항</a:t>
            </a:r>
            <a:endParaRPr lang="en-US" altLang="ko-KR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6A7B8B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6A7B8B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A7B8B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AI </a:t>
            </a:r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A7B8B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자료조사</a:t>
            </a:r>
            <a:endParaRPr lang="en-US" altLang="ko-KR" sz="1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6A7B8B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A7B8B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특정 약품 간소화 하여</a:t>
            </a:r>
            <a:endParaRPr lang="en-US" altLang="ko-KR" sz="1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6A7B8B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A7B8B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     </a:t>
            </a:r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A7B8B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약품 데이터베이스 찾기</a:t>
            </a:r>
            <a:endParaRPr lang="en-US" altLang="ko-KR" sz="1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6A7B8B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A7B8B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어플리케이션 레이아웃</a:t>
            </a:r>
            <a:endParaRPr lang="en-US" altLang="ko-KR" sz="1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6A7B8B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A7B8B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레이아웃토대로 </a:t>
            </a:r>
            <a:r>
              <a:rPr lang="en-US" altLang="ko-KR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A7B8B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UI </a:t>
            </a:r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A7B8B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구축</a:t>
            </a:r>
            <a:endParaRPr lang="en-US" altLang="ko-KR" sz="1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6A7B8B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A7B8B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소스코드 업로드</a:t>
            </a:r>
          </a:p>
        </p:txBody>
      </p:sp>
    </p:spTree>
    <p:extLst>
      <p:ext uri="{BB962C8B-B14F-4D97-AF65-F5344CB8AC3E}">
        <p14:creationId xmlns:p14="http://schemas.microsoft.com/office/powerpoint/2010/main" val="16064569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1680" y="976457"/>
            <a:ext cx="5642891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200" b="1" spc="-15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3. 2</a:t>
            </a:r>
            <a:r>
              <a:rPr lang="ko-KR" altLang="en-US" sz="2200" b="1" spc="-15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에서 구축한 서버를 </a:t>
            </a:r>
            <a:r>
              <a:rPr lang="en-US" altLang="ko-KR" sz="2200" b="1" spc="-15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local </a:t>
            </a:r>
            <a:r>
              <a:rPr lang="ko-KR" altLang="en-US" sz="2200" b="1" spc="-15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환경에서 구동한 화면</a:t>
            </a:r>
          </a:p>
        </p:txBody>
      </p:sp>
      <p:sp>
        <p:nvSpPr>
          <p:cNvPr id="15" name="슬라이드 번호 개체 틀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20</a:t>
            </a:fld>
            <a:endParaRPr lang="ko-KR" altLang="en-US"/>
          </a:p>
        </p:txBody>
      </p:sp>
      <p:grpSp>
        <p:nvGrpSpPr>
          <p:cNvPr id="9" name="그룹 8"/>
          <p:cNvGrpSpPr/>
          <p:nvPr/>
        </p:nvGrpSpPr>
        <p:grpSpPr>
          <a:xfrm>
            <a:off x="-324544" y="943977"/>
            <a:ext cx="1919116" cy="523220"/>
            <a:chOff x="-324544" y="1170577"/>
            <a:chExt cx="1919116" cy="523220"/>
          </a:xfrm>
        </p:grpSpPr>
        <p:sp>
          <p:nvSpPr>
            <p:cNvPr id="8" name="직사각형 7"/>
            <p:cNvSpPr/>
            <p:nvPr/>
          </p:nvSpPr>
          <p:spPr>
            <a:xfrm>
              <a:off x="-324544" y="1273324"/>
              <a:ext cx="1919116" cy="289773"/>
            </a:xfrm>
            <a:prstGeom prst="rect">
              <a:avLst/>
            </a:prstGeom>
            <a:solidFill>
              <a:srgbClr val="F164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" name="직사각형 1"/>
            <p:cNvSpPr/>
            <p:nvPr/>
          </p:nvSpPr>
          <p:spPr>
            <a:xfrm>
              <a:off x="1115616" y="1170577"/>
              <a:ext cx="184731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28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31" name="직사각형 30"/>
          <p:cNvSpPr/>
          <p:nvPr/>
        </p:nvSpPr>
        <p:spPr>
          <a:xfrm rot="5400000">
            <a:off x="25528" y="439175"/>
            <a:ext cx="416755" cy="39927"/>
          </a:xfrm>
          <a:prstGeom prst="rect">
            <a:avLst/>
          </a:prstGeom>
          <a:solidFill>
            <a:srgbClr val="F164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44" tIns="60972" rIns="121944" bIns="60972"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6C00365-442C-48B3-BB7C-F71A7DDC3C6B}"/>
              </a:ext>
            </a:extLst>
          </p:cNvPr>
          <p:cNvSpPr/>
          <p:nvPr/>
        </p:nvSpPr>
        <p:spPr>
          <a:xfrm>
            <a:off x="8316416" y="168152"/>
            <a:ext cx="774943" cy="5862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C2E18225-6F1F-4E6B-A5EB-F6F2B087390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6769" y="122472"/>
            <a:ext cx="906307" cy="748156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BB5A826B-F03D-4258-A2E0-A1EF46C566B6}"/>
              </a:ext>
            </a:extLst>
          </p:cNvPr>
          <p:cNvSpPr txBox="1"/>
          <p:nvPr/>
        </p:nvSpPr>
        <p:spPr>
          <a:xfrm>
            <a:off x="230416" y="168152"/>
            <a:ext cx="11031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1646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 Unicode MS" panose="020B0604020202020204" pitchFamily="50" charset="-127"/>
              </a:rPr>
              <a:t>SUCCESS</a:t>
            </a:r>
            <a:endParaRPr lang="ko-KR" altLang="en-US" sz="2000" spc="-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1646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Arial Unicode MS" panose="020B0604020202020204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D1D2B62-5216-41B8-B714-33F060EB6010}"/>
              </a:ext>
            </a:extLst>
          </p:cNvPr>
          <p:cNvSpPr txBox="1"/>
          <p:nvPr/>
        </p:nvSpPr>
        <p:spPr>
          <a:xfrm>
            <a:off x="230416" y="446612"/>
            <a:ext cx="19018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3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anose="020B0604020202020204" pitchFamily="50" charset="-127"/>
              </a:rPr>
              <a:t>항공소프트웨어프로젝트</a:t>
            </a:r>
            <a:endParaRPr lang="ko-KR" altLang="en-US" sz="1400" spc="-13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 Unicode MS" panose="020B0604020202020204" pitchFamily="50" charset="-127"/>
            </a:endParaRPr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4AAB1AEF-AFED-4BF2-95B9-B999AC8383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0" y="1629412"/>
            <a:ext cx="7202673" cy="3606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750910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그림 87"/>
          <p:cNvPicPr>
            <a:picLocks noChangeAspect="1"/>
          </p:cNvPicPr>
          <p:nvPr/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70000"/>
                    </a14:imgEffect>
                    <a14:imgEffect>
                      <a14:colorTemperature colorTemp="6700"/>
                    </a14:imgEffect>
                    <a14:imgEffect>
                      <a14:brightnessContrast bright="-5000" contras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6" y="814988"/>
            <a:ext cx="9143883" cy="4999484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-18167" y="814988"/>
            <a:ext cx="9144000" cy="4940181"/>
          </a:xfrm>
          <a:prstGeom prst="rect">
            <a:avLst/>
          </a:prstGeom>
          <a:solidFill>
            <a:schemeClr val="tx1">
              <a:lumMod val="75000"/>
              <a:lumOff val="2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6" name="그룹 5"/>
          <p:cNvGrpSpPr/>
          <p:nvPr/>
        </p:nvGrpSpPr>
        <p:grpSpPr>
          <a:xfrm>
            <a:off x="3966772" y="2369750"/>
            <a:ext cx="4403770" cy="1008845"/>
            <a:chOff x="4814805" y="2369750"/>
            <a:chExt cx="4403770" cy="1008845"/>
          </a:xfrm>
        </p:grpSpPr>
        <p:sp>
          <p:nvSpPr>
            <p:cNvPr id="16" name="직사각형 15"/>
            <p:cNvSpPr/>
            <p:nvPr/>
          </p:nvSpPr>
          <p:spPr>
            <a:xfrm>
              <a:off x="4814805" y="2369750"/>
              <a:ext cx="4403770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4000" b="1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1646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보람 M" panose="02020603020101020101" pitchFamily="18" charset="-127"/>
                  <a:ea typeface="보람 M" panose="02020603020101020101" pitchFamily="18" charset="-127"/>
                </a:rPr>
                <a:t>Project</a:t>
              </a:r>
              <a:r>
                <a:rPr lang="ko-KR" altLang="en-US" sz="4000" b="1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1646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보람 M" panose="02020603020101020101" pitchFamily="18" charset="-127"/>
                  <a:ea typeface="보람 M" panose="02020603020101020101" pitchFamily="18" charset="-127"/>
                </a:rPr>
                <a:t> 진행 예정사항</a:t>
              </a:r>
              <a:endParaRPr lang="en-US" altLang="ko-KR" sz="40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1646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보람 M" panose="02020603020101020101" pitchFamily="18" charset="-127"/>
                <a:ea typeface="보람 M" panose="02020603020101020101" pitchFamily="18" charset="-127"/>
              </a:endParaRPr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4958821" y="2996952"/>
              <a:ext cx="184731" cy="38164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30000"/>
                </a:lnSpc>
              </a:pPr>
              <a:endParaRPr lang="en-US" altLang="ko-KR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68" name="그룹 67"/>
          <p:cNvGrpSpPr/>
          <p:nvPr/>
        </p:nvGrpSpPr>
        <p:grpSpPr>
          <a:xfrm>
            <a:off x="1104514" y="1161829"/>
            <a:ext cx="2603390" cy="4720345"/>
            <a:chOff x="1119122" y="1467108"/>
            <a:chExt cx="2603390" cy="4720345"/>
          </a:xfrm>
        </p:grpSpPr>
        <p:grpSp>
          <p:nvGrpSpPr>
            <p:cNvPr id="69" name="그룹 68"/>
            <p:cNvGrpSpPr/>
            <p:nvPr/>
          </p:nvGrpSpPr>
          <p:grpSpPr>
            <a:xfrm>
              <a:off x="1119122" y="1467108"/>
              <a:ext cx="2603390" cy="4720345"/>
              <a:chOff x="1119122" y="1412240"/>
              <a:chExt cx="2603390" cy="4720345"/>
            </a:xfrm>
          </p:grpSpPr>
          <p:sp>
            <p:nvSpPr>
              <p:cNvPr id="77" name="모서리가 둥근 직사각형 76"/>
              <p:cNvSpPr/>
              <p:nvPr/>
            </p:nvSpPr>
            <p:spPr>
              <a:xfrm>
                <a:off x="1154522" y="1412240"/>
                <a:ext cx="2567990" cy="4720345"/>
              </a:xfrm>
              <a:prstGeom prst="roundRect">
                <a:avLst>
                  <a:gd name="adj" fmla="val 12066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8" name="모서리가 둥근 직사각형 77"/>
              <p:cNvSpPr/>
              <p:nvPr/>
            </p:nvSpPr>
            <p:spPr>
              <a:xfrm>
                <a:off x="2172888" y="1581530"/>
                <a:ext cx="483985" cy="5481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9" name="타원 78"/>
              <p:cNvSpPr/>
              <p:nvPr/>
            </p:nvSpPr>
            <p:spPr>
              <a:xfrm>
                <a:off x="2710685" y="1572931"/>
                <a:ext cx="72008" cy="72008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0" name="모서리가 둥근 직사각형 79"/>
              <p:cNvSpPr/>
              <p:nvPr/>
            </p:nvSpPr>
            <p:spPr>
              <a:xfrm>
                <a:off x="2224257" y="5863099"/>
                <a:ext cx="428521" cy="149871"/>
              </a:xfrm>
              <a:prstGeom prst="roundRect">
                <a:avLst>
                  <a:gd name="adj" fmla="val 29046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1" name="모서리가 둥근 직사각형 80"/>
              <p:cNvSpPr/>
              <p:nvPr/>
            </p:nvSpPr>
            <p:spPr>
              <a:xfrm>
                <a:off x="1227619" y="1797573"/>
                <a:ext cx="2421797" cy="3961604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pic>
            <p:nvPicPr>
              <p:cNvPr id="82" name="Picture 10" descr="https://fbcdn-sphotos-d-a.akamaihd.net/hphotos-ak-xap1/v/t1.0-9/10388642_831598826910856_6262749271472818025_n.jpg?oh=7ed2562bd10bfd76eb0a3075ada36987&amp;oe=55F0B8BF&amp;__gda__=1441791843_06999874605f802498a431dc41616efc"/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96075"/>
              <a:stretch/>
            </p:blipFill>
            <p:spPr bwMode="auto">
              <a:xfrm>
                <a:off x="1215510" y="1799033"/>
                <a:ext cx="2446015" cy="14927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4" name="모서리가 둥근 직사각형 83"/>
              <p:cNvSpPr/>
              <p:nvPr/>
            </p:nvSpPr>
            <p:spPr>
              <a:xfrm rot="16200000">
                <a:off x="999091" y="3328685"/>
                <a:ext cx="305956" cy="65894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5" name="모서리가 둥근 직사각형 84"/>
              <p:cNvSpPr/>
              <p:nvPr/>
            </p:nvSpPr>
            <p:spPr>
              <a:xfrm rot="16200000">
                <a:off x="1057582" y="2563778"/>
                <a:ext cx="208975" cy="65894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6" name="모서리가 둥근 직사각형 85"/>
              <p:cNvSpPr/>
              <p:nvPr/>
            </p:nvSpPr>
            <p:spPr>
              <a:xfrm rot="16200000">
                <a:off x="1057582" y="2929040"/>
                <a:ext cx="208975" cy="65894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70" name="모서리가 둥근 직사각형 69"/>
            <p:cNvSpPr/>
            <p:nvPr/>
          </p:nvSpPr>
          <p:spPr>
            <a:xfrm>
              <a:off x="1370171" y="5249021"/>
              <a:ext cx="2125908" cy="396044"/>
            </a:xfrm>
            <a:prstGeom prst="roundRect">
              <a:avLst>
                <a:gd name="adj" fmla="val 11023"/>
              </a:avLst>
            </a:prstGeom>
            <a:solidFill>
              <a:srgbClr val="F164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2004162" y="5293155"/>
              <a:ext cx="8579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가입하기</a:t>
              </a:r>
            </a:p>
          </p:txBody>
        </p:sp>
        <p:grpSp>
          <p:nvGrpSpPr>
            <p:cNvPr id="72" name="그룹 71"/>
            <p:cNvGrpSpPr/>
            <p:nvPr/>
          </p:nvGrpSpPr>
          <p:grpSpPr>
            <a:xfrm>
              <a:off x="1874676" y="2713484"/>
              <a:ext cx="1127683" cy="1233948"/>
              <a:chOff x="11052720" y="2351129"/>
              <a:chExt cx="1127683" cy="1233948"/>
            </a:xfrm>
          </p:grpSpPr>
          <p:sp>
            <p:nvSpPr>
              <p:cNvPr id="74" name="이등변 삼각형 73"/>
              <p:cNvSpPr/>
              <p:nvPr/>
            </p:nvSpPr>
            <p:spPr>
              <a:xfrm rot="6050290">
                <a:off x="11429727" y="2894262"/>
                <a:ext cx="741987" cy="639644"/>
              </a:xfrm>
              <a:prstGeom prst="triangle">
                <a:avLst/>
              </a:prstGeom>
              <a:solidFill>
                <a:schemeClr val="bg1"/>
              </a:solidFill>
              <a:ln w="139700">
                <a:solidFill>
                  <a:srgbClr val="0DA2B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5" name="모서리가 둥근 직사각형 74"/>
              <p:cNvSpPr/>
              <p:nvPr/>
            </p:nvSpPr>
            <p:spPr>
              <a:xfrm>
                <a:off x="11553707" y="2419024"/>
                <a:ext cx="626696" cy="625147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139700">
                <a:solidFill>
                  <a:srgbClr val="FAC11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6" name="모서리가 둥근 직사각형 75"/>
              <p:cNvSpPr/>
              <p:nvPr/>
            </p:nvSpPr>
            <p:spPr>
              <a:xfrm rot="20870764">
                <a:off x="11052720" y="2351129"/>
                <a:ext cx="626696" cy="625147"/>
              </a:xfrm>
              <a:prstGeom prst="roundRect">
                <a:avLst>
                  <a:gd name="adj" fmla="val 13731"/>
                </a:avLst>
              </a:prstGeom>
              <a:solidFill>
                <a:schemeClr val="bg1"/>
              </a:solidFill>
              <a:ln w="139700">
                <a:solidFill>
                  <a:srgbClr val="F1646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73" name="TextBox 72"/>
            <p:cNvSpPr txBox="1"/>
            <p:nvPr/>
          </p:nvSpPr>
          <p:spPr>
            <a:xfrm>
              <a:off x="1460989" y="4032275"/>
              <a:ext cx="1901483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400" spc="-15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1646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오픈더월</a:t>
              </a:r>
              <a:endParaRPr lang="ko-KR" altLang="en-US" sz="4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1646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34" name="직사각형 33"/>
          <p:cNvSpPr/>
          <p:nvPr/>
        </p:nvSpPr>
        <p:spPr>
          <a:xfrm>
            <a:off x="8865870" y="5436870"/>
            <a:ext cx="278129" cy="278129"/>
          </a:xfrm>
          <a:prstGeom prst="rect">
            <a:avLst/>
          </a:prstGeom>
          <a:solidFill>
            <a:srgbClr val="F164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" name="슬라이드 번호 개체 틀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21</a:t>
            </a:fld>
            <a:endParaRPr lang="ko-KR" altLang="en-US"/>
          </a:p>
        </p:txBody>
      </p:sp>
      <p:sp>
        <p:nvSpPr>
          <p:cNvPr id="41" name="직사각형 40"/>
          <p:cNvSpPr/>
          <p:nvPr/>
        </p:nvSpPr>
        <p:spPr>
          <a:xfrm rot="5400000">
            <a:off x="25528" y="439175"/>
            <a:ext cx="416755" cy="39927"/>
          </a:xfrm>
          <a:prstGeom prst="rect">
            <a:avLst/>
          </a:prstGeom>
          <a:solidFill>
            <a:srgbClr val="F164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44" tIns="60972" rIns="121944" bIns="60972"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5E79F333-EA9F-4810-8969-6A4D5379B72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36795" b="1012"/>
          <a:stretch/>
        </p:blipFill>
        <p:spPr>
          <a:xfrm>
            <a:off x="1200902" y="1697898"/>
            <a:ext cx="2439008" cy="3810867"/>
          </a:xfrm>
          <a:prstGeom prst="rect">
            <a:avLst/>
          </a:prstGeom>
        </p:spPr>
      </p:pic>
      <p:sp>
        <p:nvSpPr>
          <p:cNvPr id="36" name="직사각형 35">
            <a:extLst>
              <a:ext uri="{FF2B5EF4-FFF2-40B4-BE49-F238E27FC236}">
                <a16:creationId xmlns:a16="http://schemas.microsoft.com/office/drawing/2014/main" id="{DA1A10E2-0FB1-450C-804E-3A492EF1F726}"/>
              </a:ext>
            </a:extLst>
          </p:cNvPr>
          <p:cNvSpPr/>
          <p:nvPr/>
        </p:nvSpPr>
        <p:spPr>
          <a:xfrm>
            <a:off x="8316416" y="168152"/>
            <a:ext cx="774943" cy="5862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93D68E3F-A61E-4F20-81AA-6669C3C7B74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6769" y="122472"/>
            <a:ext cx="906307" cy="748156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EC80FD40-A4B9-4A4E-AFBE-B9373794E02F}"/>
              </a:ext>
            </a:extLst>
          </p:cNvPr>
          <p:cNvSpPr txBox="1"/>
          <p:nvPr/>
        </p:nvSpPr>
        <p:spPr>
          <a:xfrm>
            <a:off x="230416" y="168152"/>
            <a:ext cx="11031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1646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 Unicode MS" panose="020B0604020202020204" pitchFamily="50" charset="-127"/>
              </a:rPr>
              <a:t>SUCCESS</a:t>
            </a:r>
            <a:endParaRPr lang="ko-KR" altLang="en-US" sz="2000" spc="-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1646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Arial Unicode MS" panose="020B0604020202020204" pitchFamily="50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27A648E-3F6C-4AEA-B2DB-7EDC60F4B758}"/>
              </a:ext>
            </a:extLst>
          </p:cNvPr>
          <p:cNvSpPr txBox="1"/>
          <p:nvPr/>
        </p:nvSpPr>
        <p:spPr>
          <a:xfrm>
            <a:off x="230416" y="446612"/>
            <a:ext cx="19018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3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anose="020B0604020202020204" pitchFamily="50" charset="-127"/>
              </a:rPr>
              <a:t>항공소프트웨어프로젝트</a:t>
            </a:r>
            <a:endParaRPr lang="ko-KR" altLang="en-US" sz="1400" spc="-13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 Unicode MS" panose="020B06040202020202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5667390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4696584" y="2280185"/>
            <a:ext cx="2395696" cy="240907"/>
          </a:xfrm>
          <a:prstGeom prst="roundRect">
            <a:avLst/>
          </a:prstGeom>
          <a:solidFill>
            <a:srgbClr val="F164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2" name="모서리가 둥근 직사각형 21"/>
          <p:cNvSpPr/>
          <p:nvPr/>
        </p:nvSpPr>
        <p:spPr>
          <a:xfrm>
            <a:off x="4696584" y="3311562"/>
            <a:ext cx="2971760" cy="240907"/>
          </a:xfrm>
          <a:prstGeom prst="roundRect">
            <a:avLst/>
          </a:prstGeom>
          <a:solidFill>
            <a:srgbClr val="F164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4696584" y="4361382"/>
            <a:ext cx="2395696" cy="240907"/>
          </a:xfrm>
          <a:prstGeom prst="roundRect">
            <a:avLst/>
          </a:prstGeom>
          <a:solidFill>
            <a:srgbClr val="F164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0845808" y="3713837"/>
            <a:ext cx="367240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단계별 서비스 계획</a:t>
            </a:r>
            <a:r>
              <a:rPr lang="en-US" altLang="ko-KR" dirty="0"/>
              <a:t>&gt;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Alpha (2016.09)</a:t>
            </a:r>
          </a:p>
          <a:p>
            <a:r>
              <a:rPr lang="en-US" altLang="ko-KR" dirty="0"/>
              <a:t>-</a:t>
            </a:r>
          </a:p>
          <a:p>
            <a:endParaRPr lang="en-US" altLang="ko-KR" dirty="0"/>
          </a:p>
          <a:p>
            <a:r>
              <a:rPr lang="en-US" altLang="ko-KR" dirty="0"/>
              <a:t>Beta (2017.09)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Launch(2018.09)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11" name="타원 10"/>
          <p:cNvSpPr/>
          <p:nvPr/>
        </p:nvSpPr>
        <p:spPr>
          <a:xfrm>
            <a:off x="-5347529" y="-1526202"/>
            <a:ext cx="8767401" cy="8767405"/>
          </a:xfrm>
          <a:prstGeom prst="ellipse">
            <a:avLst/>
          </a:prstGeom>
          <a:solidFill>
            <a:srgbClr val="F164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-4131455" y="-436040"/>
            <a:ext cx="6587078" cy="6587081"/>
          </a:xfrm>
          <a:prstGeom prst="ellipse">
            <a:avLst/>
          </a:prstGeom>
          <a:solidFill>
            <a:srgbClr val="FF7D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타원 1"/>
          <p:cNvSpPr/>
          <p:nvPr/>
        </p:nvSpPr>
        <p:spPr>
          <a:xfrm>
            <a:off x="-2709468" y="779010"/>
            <a:ext cx="4156979" cy="4156980"/>
          </a:xfrm>
          <a:prstGeom prst="ellipse">
            <a:avLst/>
          </a:prstGeom>
          <a:solidFill>
            <a:srgbClr val="FF9D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4674830" y="2196941"/>
            <a:ext cx="3460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단계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UI </a:t>
            </a: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디자인</a:t>
            </a:r>
            <a:endParaRPr lang="en-US" altLang="ko-KR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22</a:t>
            </a:fld>
            <a:endParaRPr lang="ko-KR" altLang="en-US" dirty="0"/>
          </a:p>
        </p:txBody>
      </p:sp>
      <p:cxnSp>
        <p:nvCxnSpPr>
          <p:cNvPr id="9" name="직선 연결선 8"/>
          <p:cNvCxnSpPr/>
          <p:nvPr/>
        </p:nvCxnSpPr>
        <p:spPr>
          <a:xfrm>
            <a:off x="673204" y="2400638"/>
            <a:ext cx="3816424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1979712" y="3432015"/>
            <a:ext cx="2509916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2771800" y="4481835"/>
            <a:ext cx="1717828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타원 26"/>
          <p:cNvSpPr/>
          <p:nvPr/>
        </p:nvSpPr>
        <p:spPr>
          <a:xfrm>
            <a:off x="4431650" y="2353504"/>
            <a:ext cx="108000" cy="108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0" name="타원 29"/>
          <p:cNvSpPr/>
          <p:nvPr/>
        </p:nvSpPr>
        <p:spPr>
          <a:xfrm>
            <a:off x="4416048" y="3378015"/>
            <a:ext cx="108000" cy="108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4416048" y="4427835"/>
            <a:ext cx="108000" cy="108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3995936" y="1345332"/>
            <a:ext cx="2795958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0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1646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[OUR MISSION]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4669961" y="2572868"/>
            <a:ext cx="381642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프론트엔드</a:t>
            </a:r>
            <a:r>
              <a:rPr lang="ko-KR" altLang="en-US" sz="14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부분의 </a:t>
            </a:r>
            <a:r>
              <a:rPr lang="en-US" altLang="ko-KR" sz="14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UI </a:t>
            </a:r>
            <a:r>
              <a:rPr lang="ko-KR" altLang="en-US" sz="14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디자인 프로토타입 제작</a:t>
            </a:r>
            <a:endParaRPr lang="en-US" altLang="ko-KR" sz="140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669961" y="3227392"/>
            <a:ext cx="3460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단계 </a:t>
            </a:r>
            <a:r>
              <a:rPr lang="ko-KR" altLang="en-US" b="1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머신러닝</a:t>
            </a: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데이터 학습</a:t>
            </a:r>
            <a:endParaRPr lang="en-US" altLang="ko-KR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4644008" y="3552469"/>
            <a:ext cx="381642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머신러닝</a:t>
            </a:r>
            <a:r>
              <a:rPr lang="ko-KR" altLang="en-US" sz="14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데이터 학습 진행</a:t>
            </a:r>
            <a:endParaRPr lang="en-US" altLang="ko-KR" sz="140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674830" y="4291791"/>
            <a:ext cx="3460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단계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Map API </a:t>
            </a: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적용</a:t>
            </a:r>
            <a:endParaRPr lang="en-US" altLang="ko-KR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CE448B2F-1647-4928-9CF5-719FFC988EFB}"/>
              </a:ext>
            </a:extLst>
          </p:cNvPr>
          <p:cNvSpPr/>
          <p:nvPr/>
        </p:nvSpPr>
        <p:spPr>
          <a:xfrm>
            <a:off x="8316416" y="168152"/>
            <a:ext cx="774943" cy="5862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00CB6AF7-0CD3-4270-A76C-10C73834563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6769" y="122472"/>
            <a:ext cx="906307" cy="748156"/>
          </a:xfrm>
          <a:prstGeom prst="rect">
            <a:avLst/>
          </a:prstGeom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AEF833DA-A1A3-4251-8BC0-F992337E1062}"/>
              </a:ext>
            </a:extLst>
          </p:cNvPr>
          <p:cNvSpPr/>
          <p:nvPr/>
        </p:nvSpPr>
        <p:spPr>
          <a:xfrm>
            <a:off x="4644008" y="4594611"/>
            <a:ext cx="381642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Map information</a:t>
            </a:r>
            <a:r>
              <a:rPr lang="ko-KR" altLang="en-US" sz="14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</a:t>
            </a:r>
            <a:r>
              <a:rPr lang="en-US" altLang="ko-KR" sz="14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API </a:t>
            </a:r>
            <a:r>
              <a:rPr lang="ko-KR" altLang="en-US" sz="14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적용</a:t>
            </a:r>
            <a:endParaRPr lang="en-US" altLang="ko-KR" sz="140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99501486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23</a:t>
            </a:fld>
            <a:endParaRPr lang="ko-KR" altLang="en-US"/>
          </a:p>
        </p:txBody>
      </p:sp>
      <p:pic>
        <p:nvPicPr>
          <p:cNvPr id="12" name="Picture 4" descr="http://www.techwil.com/wp-content/uploads/2015/05/o-HAPPY-YOUNG-PEOPLE-facebook.jpg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-103"/>
          <a:stretch/>
        </p:blipFill>
        <p:spPr bwMode="auto">
          <a:xfrm>
            <a:off x="-3398" y="0"/>
            <a:ext cx="9150796" cy="5775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직사각형 14"/>
          <p:cNvSpPr/>
          <p:nvPr/>
        </p:nvSpPr>
        <p:spPr>
          <a:xfrm>
            <a:off x="0" y="0"/>
            <a:ext cx="9144000" cy="5794645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17" name="그룹 16"/>
          <p:cNvGrpSpPr/>
          <p:nvPr/>
        </p:nvGrpSpPr>
        <p:grpSpPr>
          <a:xfrm>
            <a:off x="0" y="0"/>
            <a:ext cx="9144000" cy="72008"/>
            <a:chOff x="0" y="0"/>
            <a:chExt cx="9144000" cy="72008"/>
          </a:xfrm>
        </p:grpSpPr>
        <p:sp>
          <p:nvSpPr>
            <p:cNvPr id="19" name="직사각형 18"/>
            <p:cNvSpPr/>
            <p:nvPr/>
          </p:nvSpPr>
          <p:spPr>
            <a:xfrm>
              <a:off x="0" y="0"/>
              <a:ext cx="3060000" cy="72008"/>
            </a:xfrm>
            <a:prstGeom prst="rect">
              <a:avLst/>
            </a:prstGeom>
            <a:solidFill>
              <a:srgbClr val="F164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3042000" y="0"/>
              <a:ext cx="3060000" cy="72008"/>
            </a:xfrm>
            <a:prstGeom prst="rect">
              <a:avLst/>
            </a:prstGeom>
            <a:solidFill>
              <a:srgbClr val="FAC1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6084000" y="0"/>
              <a:ext cx="3060000" cy="72008"/>
            </a:xfrm>
            <a:prstGeom prst="rect">
              <a:avLst/>
            </a:prstGeom>
            <a:solidFill>
              <a:srgbClr val="0DA2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22" name="직사각형 21"/>
          <p:cNvSpPr/>
          <p:nvPr/>
        </p:nvSpPr>
        <p:spPr>
          <a:xfrm>
            <a:off x="3889761" y="1489348"/>
            <a:ext cx="1364477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30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1646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[Q&amp;A]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192459" y="2142644"/>
            <a:ext cx="275909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감사합니다</a:t>
            </a:r>
            <a:r>
              <a:rPr lang="en-US" altLang="ko-KR" sz="6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3744023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30416" y="168152"/>
            <a:ext cx="11031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1646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 Unicode MS" panose="020B0604020202020204" pitchFamily="50" charset="-127"/>
              </a:rPr>
              <a:t>SUCCESS</a:t>
            </a:r>
            <a:endParaRPr lang="ko-KR" altLang="en-US" sz="2000" spc="-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1646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Arial Unicode MS" panose="020B0604020202020204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30416" y="446612"/>
            <a:ext cx="19018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3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anose="020B0604020202020204" pitchFamily="50" charset="-127"/>
              </a:rPr>
              <a:t>항공소프트웨어프로젝트</a:t>
            </a:r>
            <a:endParaRPr lang="ko-KR" altLang="en-US" sz="1400" spc="-13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 Unicode MS" panose="020B0604020202020204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 rot="5400000">
            <a:off x="25528" y="439175"/>
            <a:ext cx="416755" cy="39927"/>
          </a:xfrm>
          <a:prstGeom prst="rect">
            <a:avLst/>
          </a:prstGeom>
          <a:solidFill>
            <a:srgbClr val="F164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44" tIns="60972" rIns="121944" bIns="60972" rtlCol="0" anchor="ctr"/>
          <a:lstStyle/>
          <a:p>
            <a:pPr algn="ctr"/>
            <a:endParaRPr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812116" y="5462344"/>
            <a:ext cx="2792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</a:t>
            </a:r>
            <a:endParaRPr lang="ko-KR" altLang="en-US" sz="12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9" name="Picture 1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53" t="10507" r="9110" b="11888"/>
          <a:stretch/>
        </p:blipFill>
        <p:spPr bwMode="auto">
          <a:xfrm>
            <a:off x="-57955" y="870628"/>
            <a:ext cx="9259910" cy="493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0" y="870628"/>
            <a:ext cx="9144000" cy="4939200"/>
          </a:xfrm>
          <a:prstGeom prst="rect">
            <a:avLst/>
          </a:prstGeom>
          <a:solidFill>
            <a:schemeClr val="tx1">
              <a:lumMod val="75000"/>
              <a:lumOff val="25000"/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3713440" y="3126100"/>
            <a:ext cx="217150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보람 M" panose="02020603020101020101" pitchFamily="18" charset="-127"/>
                <a:ea typeface="보람 M" panose="02020603020101020101" pitchFamily="18" charset="-127"/>
              </a:rPr>
              <a:t>전체 페이지 구상</a:t>
            </a:r>
            <a:endParaRPr lang="en-US" altLang="ko-KR" sz="3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보람 M" panose="02020603020101020101" pitchFamily="18" charset="-127"/>
              <a:ea typeface="보람 M" panose="02020603020101020101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013193" y="1489348"/>
            <a:ext cx="1117614" cy="3293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1646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“</a:t>
            </a:r>
            <a:endParaRPr lang="ko-KR" altLang="en-US" sz="20800" dirty="0" err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1646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8B14E55-9A17-475B-BD68-B0B510E80A41}"/>
              </a:ext>
            </a:extLst>
          </p:cNvPr>
          <p:cNvSpPr/>
          <p:nvPr/>
        </p:nvSpPr>
        <p:spPr>
          <a:xfrm>
            <a:off x="8316416" y="168152"/>
            <a:ext cx="774943" cy="5862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DF57C32-9C22-4007-B0DC-D8AFEC9AD17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6769" y="122472"/>
            <a:ext cx="906307" cy="748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537250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그림 87"/>
          <p:cNvPicPr>
            <a:picLocks noChangeAspect="1"/>
          </p:cNvPicPr>
          <p:nvPr/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70000"/>
                    </a14:imgEffect>
                    <a14:imgEffect>
                      <a14:colorTemperature colorTemp="6700"/>
                    </a14:imgEffect>
                    <a14:imgEffect>
                      <a14:brightnessContrast bright="-5000" contras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6" y="814988"/>
            <a:ext cx="9143883" cy="4999484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0" y="814987"/>
            <a:ext cx="9144000" cy="4940181"/>
          </a:xfrm>
          <a:prstGeom prst="rect">
            <a:avLst/>
          </a:prstGeom>
          <a:solidFill>
            <a:schemeClr val="tx1">
              <a:lumMod val="75000"/>
              <a:lumOff val="2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4814805" y="2369750"/>
            <a:ext cx="351410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0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1646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보람 M" panose="02020603020101020101" pitchFamily="18" charset="-127"/>
                <a:ea typeface="보람 M" panose="02020603020101020101" pitchFamily="18" charset="-127"/>
              </a:rPr>
              <a:t>Project </a:t>
            </a:r>
            <a:r>
              <a:rPr lang="ko-KR" altLang="en-US" sz="40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1646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보람 M" panose="02020603020101020101" pitchFamily="18" charset="-127"/>
                <a:ea typeface="보람 M" panose="02020603020101020101" pitchFamily="18" charset="-127"/>
              </a:rPr>
              <a:t>진행사항</a:t>
            </a:r>
            <a:endParaRPr lang="en-US" altLang="ko-KR" sz="4000" b="1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1646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보람 M" panose="02020603020101020101" pitchFamily="18" charset="-127"/>
              <a:ea typeface="보람 M" panose="02020603020101020101" pitchFamily="18" charset="-127"/>
            </a:endParaRPr>
          </a:p>
        </p:txBody>
      </p:sp>
      <p:grpSp>
        <p:nvGrpSpPr>
          <p:cNvPr id="68" name="그룹 67"/>
          <p:cNvGrpSpPr/>
          <p:nvPr/>
        </p:nvGrpSpPr>
        <p:grpSpPr>
          <a:xfrm>
            <a:off x="1104514" y="1161829"/>
            <a:ext cx="2603390" cy="4720345"/>
            <a:chOff x="1119122" y="1467108"/>
            <a:chExt cx="2603390" cy="4720345"/>
          </a:xfrm>
        </p:grpSpPr>
        <p:grpSp>
          <p:nvGrpSpPr>
            <p:cNvPr id="69" name="그룹 68"/>
            <p:cNvGrpSpPr/>
            <p:nvPr/>
          </p:nvGrpSpPr>
          <p:grpSpPr>
            <a:xfrm>
              <a:off x="1119122" y="1467108"/>
              <a:ext cx="2603390" cy="4720345"/>
              <a:chOff x="1119122" y="1412240"/>
              <a:chExt cx="2603390" cy="4720345"/>
            </a:xfrm>
          </p:grpSpPr>
          <p:sp>
            <p:nvSpPr>
              <p:cNvPr id="77" name="모서리가 둥근 직사각형 76"/>
              <p:cNvSpPr/>
              <p:nvPr/>
            </p:nvSpPr>
            <p:spPr>
              <a:xfrm>
                <a:off x="1154522" y="1412240"/>
                <a:ext cx="2567990" cy="4720345"/>
              </a:xfrm>
              <a:prstGeom prst="roundRect">
                <a:avLst>
                  <a:gd name="adj" fmla="val 12066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8" name="모서리가 둥근 직사각형 77"/>
              <p:cNvSpPr/>
              <p:nvPr/>
            </p:nvSpPr>
            <p:spPr>
              <a:xfrm>
                <a:off x="2172888" y="1581530"/>
                <a:ext cx="483985" cy="5481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9" name="타원 78"/>
              <p:cNvSpPr/>
              <p:nvPr/>
            </p:nvSpPr>
            <p:spPr>
              <a:xfrm>
                <a:off x="2710685" y="1572931"/>
                <a:ext cx="72008" cy="72008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0" name="모서리가 둥근 직사각형 79"/>
              <p:cNvSpPr/>
              <p:nvPr/>
            </p:nvSpPr>
            <p:spPr>
              <a:xfrm>
                <a:off x="2224257" y="5863099"/>
                <a:ext cx="428521" cy="149871"/>
              </a:xfrm>
              <a:prstGeom prst="roundRect">
                <a:avLst>
                  <a:gd name="adj" fmla="val 29046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1" name="모서리가 둥근 직사각형 80"/>
              <p:cNvSpPr/>
              <p:nvPr/>
            </p:nvSpPr>
            <p:spPr>
              <a:xfrm>
                <a:off x="1227619" y="1797573"/>
                <a:ext cx="2421797" cy="3961604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pic>
            <p:nvPicPr>
              <p:cNvPr id="82" name="Picture 10" descr="https://fbcdn-sphotos-d-a.akamaihd.net/hphotos-ak-xap1/v/t1.0-9/10388642_831598826910856_6262749271472818025_n.jpg?oh=7ed2562bd10bfd76eb0a3075ada36987&amp;oe=55F0B8BF&amp;__gda__=1441791843_06999874605f802498a431dc41616efc"/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96075"/>
              <a:stretch/>
            </p:blipFill>
            <p:spPr bwMode="auto">
              <a:xfrm>
                <a:off x="1215510" y="1799033"/>
                <a:ext cx="2446015" cy="14927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4" name="모서리가 둥근 직사각형 83"/>
              <p:cNvSpPr/>
              <p:nvPr/>
            </p:nvSpPr>
            <p:spPr>
              <a:xfrm rot="16200000">
                <a:off x="999091" y="3328685"/>
                <a:ext cx="305956" cy="65894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5" name="모서리가 둥근 직사각형 84"/>
              <p:cNvSpPr/>
              <p:nvPr/>
            </p:nvSpPr>
            <p:spPr>
              <a:xfrm rot="16200000">
                <a:off x="1057582" y="2563778"/>
                <a:ext cx="208975" cy="65894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6" name="모서리가 둥근 직사각형 85"/>
              <p:cNvSpPr/>
              <p:nvPr/>
            </p:nvSpPr>
            <p:spPr>
              <a:xfrm rot="16200000">
                <a:off x="1057582" y="2929040"/>
                <a:ext cx="208975" cy="65894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70" name="모서리가 둥근 직사각형 69"/>
            <p:cNvSpPr/>
            <p:nvPr/>
          </p:nvSpPr>
          <p:spPr>
            <a:xfrm>
              <a:off x="1370171" y="5249021"/>
              <a:ext cx="2125908" cy="396044"/>
            </a:xfrm>
            <a:prstGeom prst="roundRect">
              <a:avLst>
                <a:gd name="adj" fmla="val 11023"/>
              </a:avLst>
            </a:prstGeom>
            <a:solidFill>
              <a:srgbClr val="F164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2004162" y="5293155"/>
              <a:ext cx="8579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가입하기</a:t>
              </a:r>
            </a:p>
          </p:txBody>
        </p:sp>
        <p:grpSp>
          <p:nvGrpSpPr>
            <p:cNvPr id="72" name="그룹 71"/>
            <p:cNvGrpSpPr/>
            <p:nvPr/>
          </p:nvGrpSpPr>
          <p:grpSpPr>
            <a:xfrm>
              <a:off x="1874676" y="2713484"/>
              <a:ext cx="1127683" cy="1233948"/>
              <a:chOff x="11052720" y="2351129"/>
              <a:chExt cx="1127683" cy="1233948"/>
            </a:xfrm>
          </p:grpSpPr>
          <p:sp>
            <p:nvSpPr>
              <p:cNvPr id="74" name="이등변 삼각형 73"/>
              <p:cNvSpPr/>
              <p:nvPr/>
            </p:nvSpPr>
            <p:spPr>
              <a:xfrm rot="6050290">
                <a:off x="11429727" y="2894262"/>
                <a:ext cx="741987" cy="639644"/>
              </a:xfrm>
              <a:prstGeom prst="triangle">
                <a:avLst/>
              </a:prstGeom>
              <a:solidFill>
                <a:schemeClr val="bg1"/>
              </a:solidFill>
              <a:ln w="139700">
                <a:solidFill>
                  <a:srgbClr val="0DA2B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5" name="모서리가 둥근 직사각형 74"/>
              <p:cNvSpPr/>
              <p:nvPr/>
            </p:nvSpPr>
            <p:spPr>
              <a:xfrm>
                <a:off x="11553707" y="2419024"/>
                <a:ext cx="626696" cy="625147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139700">
                <a:solidFill>
                  <a:srgbClr val="FAC11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6" name="모서리가 둥근 직사각형 75"/>
              <p:cNvSpPr/>
              <p:nvPr/>
            </p:nvSpPr>
            <p:spPr>
              <a:xfrm rot="20870764">
                <a:off x="11052720" y="2351129"/>
                <a:ext cx="626696" cy="625147"/>
              </a:xfrm>
              <a:prstGeom prst="roundRect">
                <a:avLst>
                  <a:gd name="adj" fmla="val 13731"/>
                </a:avLst>
              </a:prstGeom>
              <a:solidFill>
                <a:schemeClr val="bg1"/>
              </a:solidFill>
              <a:ln w="139700">
                <a:solidFill>
                  <a:srgbClr val="F1646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73" name="TextBox 72"/>
            <p:cNvSpPr txBox="1"/>
            <p:nvPr/>
          </p:nvSpPr>
          <p:spPr>
            <a:xfrm>
              <a:off x="1460989" y="4032275"/>
              <a:ext cx="1901483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400" spc="-15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1646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오픈더월</a:t>
              </a:r>
              <a:endParaRPr lang="ko-KR" altLang="en-US" sz="4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1646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34" name="직사각형 33"/>
          <p:cNvSpPr/>
          <p:nvPr/>
        </p:nvSpPr>
        <p:spPr>
          <a:xfrm>
            <a:off x="8865870" y="5436870"/>
            <a:ext cx="278129" cy="278129"/>
          </a:xfrm>
          <a:prstGeom prst="rect">
            <a:avLst/>
          </a:prstGeom>
          <a:solidFill>
            <a:srgbClr val="F164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" name="슬라이드 번호 개체 틀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33" name="TextBox 32"/>
          <p:cNvSpPr txBox="1"/>
          <p:nvPr/>
        </p:nvSpPr>
        <p:spPr>
          <a:xfrm>
            <a:off x="8812116" y="5462344"/>
            <a:ext cx="2792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</a:t>
            </a:r>
            <a:endParaRPr lang="ko-KR" altLang="en-US" sz="12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1" name="직사각형 40"/>
          <p:cNvSpPr/>
          <p:nvPr/>
        </p:nvSpPr>
        <p:spPr>
          <a:xfrm rot="5400000">
            <a:off x="25528" y="439175"/>
            <a:ext cx="416755" cy="39927"/>
          </a:xfrm>
          <a:prstGeom prst="rect">
            <a:avLst/>
          </a:prstGeom>
          <a:solidFill>
            <a:srgbClr val="F164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44" tIns="60972" rIns="121944" bIns="60972"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5E79F333-EA9F-4810-8969-6A4D5379B72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36795" b="1012"/>
          <a:stretch/>
        </p:blipFill>
        <p:spPr>
          <a:xfrm>
            <a:off x="1200902" y="1697898"/>
            <a:ext cx="2439008" cy="3810867"/>
          </a:xfrm>
          <a:prstGeom prst="rect">
            <a:avLst/>
          </a:prstGeom>
        </p:spPr>
      </p:pic>
      <p:sp>
        <p:nvSpPr>
          <p:cNvPr id="36" name="직사각형 35">
            <a:extLst>
              <a:ext uri="{FF2B5EF4-FFF2-40B4-BE49-F238E27FC236}">
                <a16:creationId xmlns:a16="http://schemas.microsoft.com/office/drawing/2014/main" id="{DA1A10E2-0FB1-450C-804E-3A492EF1F726}"/>
              </a:ext>
            </a:extLst>
          </p:cNvPr>
          <p:cNvSpPr/>
          <p:nvPr/>
        </p:nvSpPr>
        <p:spPr>
          <a:xfrm>
            <a:off x="8316416" y="168152"/>
            <a:ext cx="774943" cy="5862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93D68E3F-A61E-4F20-81AA-6669C3C7B74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6769" y="122472"/>
            <a:ext cx="906307" cy="748156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EC80FD40-A4B9-4A4E-AFBE-B9373794E02F}"/>
              </a:ext>
            </a:extLst>
          </p:cNvPr>
          <p:cNvSpPr txBox="1"/>
          <p:nvPr/>
        </p:nvSpPr>
        <p:spPr>
          <a:xfrm>
            <a:off x="230416" y="168152"/>
            <a:ext cx="11031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1646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 Unicode MS" panose="020B0604020202020204" pitchFamily="50" charset="-127"/>
              </a:rPr>
              <a:t>SUCCESS</a:t>
            </a:r>
            <a:endParaRPr lang="ko-KR" altLang="en-US" sz="2000" spc="-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1646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Arial Unicode MS" panose="020B0604020202020204" pitchFamily="50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27A648E-3F6C-4AEA-B2DB-7EDC60F4B758}"/>
              </a:ext>
            </a:extLst>
          </p:cNvPr>
          <p:cNvSpPr txBox="1"/>
          <p:nvPr/>
        </p:nvSpPr>
        <p:spPr>
          <a:xfrm>
            <a:off x="230416" y="446612"/>
            <a:ext cx="19018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3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anose="020B0604020202020204" pitchFamily="50" charset="-127"/>
              </a:rPr>
              <a:t>항공소프트웨어프로젝트</a:t>
            </a:r>
            <a:endParaRPr lang="ko-KR" altLang="en-US" sz="1400" spc="-13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 Unicode MS" panose="020B0604020202020204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772892A-AFA5-4E05-95A2-8012498417DD}"/>
              </a:ext>
            </a:extLst>
          </p:cNvPr>
          <p:cNvSpPr/>
          <p:nvPr/>
        </p:nvSpPr>
        <p:spPr>
          <a:xfrm>
            <a:off x="4932040" y="3031421"/>
            <a:ext cx="1455848" cy="3816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1. AI </a:t>
            </a:r>
            <a:r>
              <a:rPr lang="ko-KR" altLang="en-US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자료조사</a:t>
            </a:r>
            <a:endParaRPr lang="en-US" altLang="ko-KR" sz="16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67070438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609376" y="2389615"/>
            <a:ext cx="4700891" cy="467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Import</a:t>
            </a:r>
          </a:p>
        </p:txBody>
      </p:sp>
      <p:grpSp>
        <p:nvGrpSpPr>
          <p:cNvPr id="11" name="그룹 10"/>
          <p:cNvGrpSpPr/>
          <p:nvPr/>
        </p:nvGrpSpPr>
        <p:grpSpPr>
          <a:xfrm>
            <a:off x="467544" y="2316301"/>
            <a:ext cx="1537600" cy="1496857"/>
            <a:chOff x="1038550" y="1445129"/>
            <a:chExt cx="1537600" cy="1496857"/>
          </a:xfrm>
        </p:grpSpPr>
        <p:sp>
          <p:nvSpPr>
            <p:cNvPr id="7" name="타원 6"/>
            <p:cNvSpPr/>
            <p:nvPr/>
          </p:nvSpPr>
          <p:spPr>
            <a:xfrm>
              <a:off x="1061154" y="1445129"/>
              <a:ext cx="1496857" cy="1496857"/>
            </a:xfrm>
            <a:prstGeom prst="ellipse">
              <a:avLst/>
            </a:prstGeom>
            <a:solidFill>
              <a:srgbClr val="8EB4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1038550" y="1611074"/>
              <a:ext cx="1537600" cy="95410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28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AI</a:t>
              </a:r>
            </a:p>
            <a:p>
              <a:pPr algn="ctr"/>
              <a:r>
                <a:rPr lang="ko-KR" altLang="en-US" sz="28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자료조사</a:t>
              </a:r>
              <a:endPara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5" name="직사각형 4"/>
          <p:cNvSpPr/>
          <p:nvPr/>
        </p:nvSpPr>
        <p:spPr>
          <a:xfrm>
            <a:off x="-2412773" y="3193056"/>
            <a:ext cx="18473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ko-KR" altLang="en-US" sz="2000" dirty="0">
              <a:ln>
                <a:solidFill>
                  <a:schemeClr val="accent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-2412776" y="3613103"/>
            <a:ext cx="18473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ko-KR" altLang="en-US" sz="2000" dirty="0">
              <a:ln>
                <a:solidFill>
                  <a:schemeClr val="accent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>
          <a:xfrm>
            <a:off x="8714859" y="5440392"/>
            <a:ext cx="437864" cy="304271"/>
          </a:xfrm>
        </p:spPr>
        <p:txBody>
          <a:bodyPr/>
          <a:lstStyle/>
          <a:p>
            <a:fld id="{4BEDD84E-25D4-4983-8AA1-2863C96F08D9}" type="slidenum">
              <a:rPr lang="ko-KR" altLang="en-US" smtClean="0">
                <a:solidFill>
                  <a:schemeClr val="bg1">
                    <a:lumMod val="95000"/>
                  </a:schemeClr>
                </a:solidFill>
              </a:rPr>
              <a:t>5</a:t>
            </a:fld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 rot="5400000">
            <a:off x="25528" y="439175"/>
            <a:ext cx="416755" cy="39927"/>
          </a:xfrm>
          <a:prstGeom prst="rect">
            <a:avLst/>
          </a:prstGeom>
          <a:solidFill>
            <a:srgbClr val="8EB4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44" tIns="60972" rIns="121944" bIns="60972" rtlCol="0" anchor="ctr"/>
          <a:lstStyle/>
          <a:p>
            <a:pPr algn="ctr"/>
            <a:endParaRPr lang="ko-KR" altLang="en-US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A95C2A2-2181-4B4D-A9FD-BCCF781D2D2E}"/>
              </a:ext>
            </a:extLst>
          </p:cNvPr>
          <p:cNvSpPr/>
          <p:nvPr/>
        </p:nvSpPr>
        <p:spPr>
          <a:xfrm>
            <a:off x="8316416" y="168152"/>
            <a:ext cx="774943" cy="5862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DBBF009C-7C56-49BD-9993-21E61EA73D5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6769" y="122472"/>
            <a:ext cx="906307" cy="748156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622F2EBA-0810-4108-9B47-1ADA2DC11335}"/>
              </a:ext>
            </a:extLst>
          </p:cNvPr>
          <p:cNvSpPr txBox="1"/>
          <p:nvPr/>
        </p:nvSpPr>
        <p:spPr>
          <a:xfrm>
            <a:off x="270343" y="168152"/>
            <a:ext cx="11031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>
                    <a:lumMod val="40000"/>
                    <a:lumOff val="6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 Unicode MS" panose="020B0604020202020204" pitchFamily="50" charset="-127"/>
              </a:rPr>
              <a:t>SUCCESS</a:t>
            </a:r>
            <a:endParaRPr lang="ko-KR" altLang="en-US" sz="2000" spc="-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2">
                  <a:lumMod val="40000"/>
                  <a:lumOff val="6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Arial Unicode MS" panose="020B0604020202020204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714D00B-4519-4ED7-9A95-D7A85E47699B}"/>
              </a:ext>
            </a:extLst>
          </p:cNvPr>
          <p:cNvSpPr txBox="1"/>
          <p:nvPr/>
        </p:nvSpPr>
        <p:spPr>
          <a:xfrm>
            <a:off x="230416" y="446612"/>
            <a:ext cx="19018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3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anose="020B0604020202020204" pitchFamily="50" charset="-127"/>
              </a:rPr>
              <a:t>항공소프트웨어프로젝트</a:t>
            </a:r>
            <a:endParaRPr lang="ko-KR" altLang="en-US" sz="1400" spc="-13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 Unicode MS" panose="020B0604020202020204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8BD1FEB-63C6-494D-AEA2-9EB0009D8A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8694" y="2976867"/>
            <a:ext cx="3246611" cy="94801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455EFCB-9457-4836-B144-00FA1D34391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7674" y="600500"/>
            <a:ext cx="3884781" cy="1896866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2DDA16B5-9D73-4E67-B665-A9CA35FEAAD7}"/>
              </a:ext>
            </a:extLst>
          </p:cNvPr>
          <p:cNvSpPr/>
          <p:nvPr/>
        </p:nvSpPr>
        <p:spPr>
          <a:xfrm>
            <a:off x="3609376" y="4013213"/>
            <a:ext cx="4700891" cy="1298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구글에서 공개한 라이브러리 </a:t>
            </a:r>
            <a:r>
              <a:rPr lang="en-US" altLang="ko-KR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Pytorch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등과 함께 </a:t>
            </a: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머신러닝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분야에서 가장 널리 알려지고 사용되는 라이브러리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" name="화살표: 위쪽 14">
            <a:extLst>
              <a:ext uri="{FF2B5EF4-FFF2-40B4-BE49-F238E27FC236}">
                <a16:creationId xmlns:a16="http://schemas.microsoft.com/office/drawing/2014/main" id="{B1ED6275-BF1A-4F8F-9810-83101443F0E7}"/>
              </a:ext>
            </a:extLst>
          </p:cNvPr>
          <p:cNvSpPr/>
          <p:nvPr/>
        </p:nvSpPr>
        <p:spPr>
          <a:xfrm>
            <a:off x="3256358" y="2261342"/>
            <a:ext cx="360040" cy="726873"/>
          </a:xfrm>
          <a:prstGeom prst="up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2604048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>
            <a:off x="467544" y="2316301"/>
            <a:ext cx="1537600" cy="1496857"/>
            <a:chOff x="1038550" y="1445129"/>
            <a:chExt cx="1537600" cy="1496857"/>
          </a:xfrm>
        </p:grpSpPr>
        <p:sp>
          <p:nvSpPr>
            <p:cNvPr id="7" name="타원 6"/>
            <p:cNvSpPr/>
            <p:nvPr/>
          </p:nvSpPr>
          <p:spPr>
            <a:xfrm>
              <a:off x="1061154" y="1445129"/>
              <a:ext cx="1496857" cy="1496857"/>
            </a:xfrm>
            <a:prstGeom prst="ellipse">
              <a:avLst/>
            </a:prstGeom>
            <a:solidFill>
              <a:srgbClr val="8EB4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1038550" y="1611074"/>
              <a:ext cx="1537600" cy="95410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28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AI</a:t>
              </a:r>
            </a:p>
            <a:p>
              <a:pPr algn="ctr"/>
              <a:r>
                <a:rPr lang="ko-KR" altLang="en-US" sz="28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자료조사</a:t>
              </a:r>
              <a:endPara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5" name="직사각형 4"/>
          <p:cNvSpPr/>
          <p:nvPr/>
        </p:nvSpPr>
        <p:spPr>
          <a:xfrm>
            <a:off x="-2412773" y="3193056"/>
            <a:ext cx="18473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ko-KR" altLang="en-US" sz="2000" dirty="0">
              <a:ln>
                <a:solidFill>
                  <a:schemeClr val="accent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-2412776" y="3613103"/>
            <a:ext cx="18473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ko-KR" altLang="en-US" sz="2000" dirty="0">
              <a:ln>
                <a:solidFill>
                  <a:schemeClr val="accent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>
          <a:xfrm>
            <a:off x="8714859" y="5440392"/>
            <a:ext cx="437864" cy="304271"/>
          </a:xfrm>
        </p:spPr>
        <p:txBody>
          <a:bodyPr/>
          <a:lstStyle/>
          <a:p>
            <a:fld id="{4BEDD84E-25D4-4983-8AA1-2863C96F08D9}" type="slidenum">
              <a:rPr lang="ko-KR" altLang="en-US" smtClean="0">
                <a:solidFill>
                  <a:schemeClr val="bg1">
                    <a:lumMod val="95000"/>
                  </a:schemeClr>
                </a:solidFill>
              </a:rPr>
              <a:t>6</a:t>
            </a:fld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 rot="5400000">
            <a:off x="25528" y="439175"/>
            <a:ext cx="416755" cy="39927"/>
          </a:xfrm>
          <a:prstGeom prst="rect">
            <a:avLst/>
          </a:prstGeom>
          <a:solidFill>
            <a:srgbClr val="8EB4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44" tIns="60972" rIns="121944" bIns="60972" rtlCol="0" anchor="ctr"/>
          <a:lstStyle/>
          <a:p>
            <a:pPr algn="ctr"/>
            <a:endParaRPr lang="ko-KR" altLang="en-US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A95C2A2-2181-4B4D-A9FD-BCCF781D2D2E}"/>
              </a:ext>
            </a:extLst>
          </p:cNvPr>
          <p:cNvSpPr/>
          <p:nvPr/>
        </p:nvSpPr>
        <p:spPr>
          <a:xfrm>
            <a:off x="8316416" y="168152"/>
            <a:ext cx="774943" cy="5862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DBBF009C-7C56-49BD-9993-21E61EA73D5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6769" y="122472"/>
            <a:ext cx="906307" cy="748156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622F2EBA-0810-4108-9B47-1ADA2DC11335}"/>
              </a:ext>
            </a:extLst>
          </p:cNvPr>
          <p:cNvSpPr txBox="1"/>
          <p:nvPr/>
        </p:nvSpPr>
        <p:spPr>
          <a:xfrm>
            <a:off x="270343" y="168152"/>
            <a:ext cx="11031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>
                    <a:lumMod val="40000"/>
                    <a:lumOff val="6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 Unicode MS" panose="020B0604020202020204" pitchFamily="50" charset="-127"/>
              </a:rPr>
              <a:t>SUCCESS</a:t>
            </a:r>
            <a:endParaRPr lang="ko-KR" altLang="en-US" sz="2000" spc="-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2">
                  <a:lumMod val="40000"/>
                  <a:lumOff val="6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Arial Unicode MS" panose="020B0604020202020204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714D00B-4519-4ED7-9A95-D7A85E47699B}"/>
              </a:ext>
            </a:extLst>
          </p:cNvPr>
          <p:cNvSpPr txBox="1"/>
          <p:nvPr/>
        </p:nvSpPr>
        <p:spPr>
          <a:xfrm>
            <a:off x="230416" y="446612"/>
            <a:ext cx="19018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3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anose="020B0604020202020204" pitchFamily="50" charset="-127"/>
              </a:rPr>
              <a:t>항공소프트웨어프로젝트</a:t>
            </a:r>
            <a:endParaRPr lang="ko-KR" altLang="en-US" sz="1400" spc="-13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 Unicode MS" panose="020B0604020202020204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8BD1FEB-63C6-494D-AEA2-9EB0009D8A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3145" y="723187"/>
            <a:ext cx="3246611" cy="948010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2DDA16B5-9D73-4E67-B665-A9CA35FEAAD7}"/>
              </a:ext>
            </a:extLst>
          </p:cNvPr>
          <p:cNvSpPr/>
          <p:nvPr/>
        </p:nvSpPr>
        <p:spPr>
          <a:xfrm>
            <a:off x="2699792" y="1561356"/>
            <a:ext cx="5954060" cy="37918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입력 데이터 포인트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실질적인 이미지 학습에 관련된 역할을 수행할 것이기 때문에 데이터 포인트는 이미지 파일로 설정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latinLnBrk="0">
              <a:lnSpc>
                <a:spcPct val="150000"/>
              </a:lnSpc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기대 </a:t>
            </a:r>
            <a:r>
              <a:rPr lang="ko-KR" altLang="en-US" b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출력값</a:t>
            </a:r>
            <a:r>
              <a:rPr lang="ko-KR" altLang="en-US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이미지 작업에서 기대하는 출력은 사진을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입력받았을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때 나올 수 있는 정확한 이미지 분석 및 색에 대한 식별이다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latinLnBrk="0">
              <a:lnSpc>
                <a:spcPct val="150000"/>
              </a:lnSpc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기반 방법을 통해 여러 이미지와 레이블이 있는 데이터셋을 통해 모델을 학습시킨다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latinLnBrk="0">
              <a:lnSpc>
                <a:spcPct val="150000"/>
              </a:lnSpc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학습된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머신러닝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모델은 새로운 이미지를 인풋으로 받아 그 이미지의 레이블을 예측하여 기대 출력을 나타낸다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38785792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그림 87"/>
          <p:cNvPicPr>
            <a:picLocks noChangeAspect="1"/>
          </p:cNvPicPr>
          <p:nvPr/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70000"/>
                    </a14:imgEffect>
                    <a14:imgEffect>
                      <a14:colorTemperature colorTemp="6700"/>
                    </a14:imgEffect>
                    <a14:imgEffect>
                      <a14:brightnessContrast bright="-5000" contras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6" y="814988"/>
            <a:ext cx="9143883" cy="4999484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0" y="814987"/>
            <a:ext cx="9144000" cy="4940181"/>
          </a:xfrm>
          <a:prstGeom prst="rect">
            <a:avLst/>
          </a:prstGeom>
          <a:solidFill>
            <a:schemeClr val="tx1">
              <a:lumMod val="75000"/>
              <a:lumOff val="2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6" name="그룹 5"/>
          <p:cNvGrpSpPr/>
          <p:nvPr/>
        </p:nvGrpSpPr>
        <p:grpSpPr>
          <a:xfrm>
            <a:off x="4814805" y="2369750"/>
            <a:ext cx="3518335" cy="1363402"/>
            <a:chOff x="4814805" y="2369750"/>
            <a:chExt cx="3518335" cy="1363402"/>
          </a:xfrm>
        </p:grpSpPr>
        <p:sp>
          <p:nvSpPr>
            <p:cNvPr id="16" name="직사각형 15"/>
            <p:cNvSpPr/>
            <p:nvPr/>
          </p:nvSpPr>
          <p:spPr>
            <a:xfrm>
              <a:off x="4814805" y="2369750"/>
              <a:ext cx="3518335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4000" b="1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1646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보람 M" panose="02020603020101020101" pitchFamily="18" charset="-127"/>
                  <a:ea typeface="보람 M" panose="02020603020101020101" pitchFamily="18" charset="-127"/>
                </a:rPr>
                <a:t>Project</a:t>
              </a:r>
              <a:r>
                <a:rPr lang="ko-KR" altLang="en-US" sz="4000" b="1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1646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보람 M" panose="02020603020101020101" pitchFamily="18" charset="-127"/>
                  <a:ea typeface="보람 M" panose="02020603020101020101" pitchFamily="18" charset="-127"/>
                </a:rPr>
                <a:t> 세부사항</a:t>
              </a:r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4932040" y="3031421"/>
              <a:ext cx="2276585" cy="7017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ko-KR" sz="16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" panose="020D0604000000000000" pitchFamily="50" charset="-127"/>
                  <a:ea typeface="나눔고딕" panose="020D0604000000000000" pitchFamily="50" charset="-127"/>
                </a:rPr>
                <a:t>2. </a:t>
              </a:r>
              <a:r>
                <a:rPr lang="ko-KR" altLang="en-US" sz="16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" panose="020D0604000000000000" pitchFamily="50" charset="-127"/>
                  <a:ea typeface="나눔고딕" panose="020D0604000000000000" pitchFamily="50" charset="-127"/>
                </a:rPr>
                <a:t>특정 약품 간소화하여</a:t>
              </a:r>
              <a:endParaRPr lang="en-US" altLang="ko-KR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>
                <a:lnSpc>
                  <a:spcPct val="130000"/>
                </a:lnSpc>
              </a:pPr>
              <a:r>
                <a:rPr lang="ko-KR" altLang="en-US" sz="16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" panose="020D0604000000000000" pitchFamily="50" charset="-127"/>
                  <a:ea typeface="나눔고딕" panose="020D0604000000000000" pitchFamily="50" charset="-127"/>
                </a:rPr>
                <a:t>약품 데이터베이스 찾기</a:t>
              </a:r>
              <a:endParaRPr lang="en-US" altLang="ko-KR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68" name="그룹 67"/>
          <p:cNvGrpSpPr/>
          <p:nvPr/>
        </p:nvGrpSpPr>
        <p:grpSpPr>
          <a:xfrm>
            <a:off x="1104514" y="1161829"/>
            <a:ext cx="2603390" cy="4720345"/>
            <a:chOff x="1119122" y="1467108"/>
            <a:chExt cx="2603390" cy="4720345"/>
          </a:xfrm>
        </p:grpSpPr>
        <p:grpSp>
          <p:nvGrpSpPr>
            <p:cNvPr id="69" name="그룹 68"/>
            <p:cNvGrpSpPr/>
            <p:nvPr/>
          </p:nvGrpSpPr>
          <p:grpSpPr>
            <a:xfrm>
              <a:off x="1119122" y="1467108"/>
              <a:ext cx="2603390" cy="4720345"/>
              <a:chOff x="1119122" y="1412240"/>
              <a:chExt cx="2603390" cy="4720345"/>
            </a:xfrm>
          </p:grpSpPr>
          <p:sp>
            <p:nvSpPr>
              <p:cNvPr id="77" name="모서리가 둥근 직사각형 76"/>
              <p:cNvSpPr/>
              <p:nvPr/>
            </p:nvSpPr>
            <p:spPr>
              <a:xfrm>
                <a:off x="1154522" y="1412240"/>
                <a:ext cx="2567990" cy="4720345"/>
              </a:xfrm>
              <a:prstGeom prst="roundRect">
                <a:avLst>
                  <a:gd name="adj" fmla="val 12066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8" name="모서리가 둥근 직사각형 77"/>
              <p:cNvSpPr/>
              <p:nvPr/>
            </p:nvSpPr>
            <p:spPr>
              <a:xfrm>
                <a:off x="2172888" y="1581530"/>
                <a:ext cx="483985" cy="5481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9" name="타원 78"/>
              <p:cNvSpPr/>
              <p:nvPr/>
            </p:nvSpPr>
            <p:spPr>
              <a:xfrm>
                <a:off x="2710685" y="1572931"/>
                <a:ext cx="72008" cy="72008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0" name="모서리가 둥근 직사각형 79"/>
              <p:cNvSpPr/>
              <p:nvPr/>
            </p:nvSpPr>
            <p:spPr>
              <a:xfrm>
                <a:off x="2224257" y="5863099"/>
                <a:ext cx="428521" cy="149871"/>
              </a:xfrm>
              <a:prstGeom prst="roundRect">
                <a:avLst>
                  <a:gd name="adj" fmla="val 29046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1" name="모서리가 둥근 직사각형 80"/>
              <p:cNvSpPr/>
              <p:nvPr/>
            </p:nvSpPr>
            <p:spPr>
              <a:xfrm>
                <a:off x="1227619" y="1797573"/>
                <a:ext cx="2421797" cy="3961604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pic>
            <p:nvPicPr>
              <p:cNvPr id="82" name="Picture 10" descr="https://fbcdn-sphotos-d-a.akamaihd.net/hphotos-ak-xap1/v/t1.0-9/10388642_831598826910856_6262749271472818025_n.jpg?oh=7ed2562bd10bfd76eb0a3075ada36987&amp;oe=55F0B8BF&amp;__gda__=1441791843_06999874605f802498a431dc41616efc"/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96075"/>
              <a:stretch/>
            </p:blipFill>
            <p:spPr bwMode="auto">
              <a:xfrm>
                <a:off x="1215510" y="1799033"/>
                <a:ext cx="2446015" cy="14927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4" name="모서리가 둥근 직사각형 83"/>
              <p:cNvSpPr/>
              <p:nvPr/>
            </p:nvSpPr>
            <p:spPr>
              <a:xfrm rot="16200000">
                <a:off x="999091" y="3328685"/>
                <a:ext cx="305956" cy="65894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5" name="모서리가 둥근 직사각형 84"/>
              <p:cNvSpPr/>
              <p:nvPr/>
            </p:nvSpPr>
            <p:spPr>
              <a:xfrm rot="16200000">
                <a:off x="1057582" y="2563778"/>
                <a:ext cx="208975" cy="65894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6" name="모서리가 둥근 직사각형 85"/>
              <p:cNvSpPr/>
              <p:nvPr/>
            </p:nvSpPr>
            <p:spPr>
              <a:xfrm rot="16200000">
                <a:off x="1057582" y="2929040"/>
                <a:ext cx="208975" cy="65894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70" name="모서리가 둥근 직사각형 69"/>
            <p:cNvSpPr/>
            <p:nvPr/>
          </p:nvSpPr>
          <p:spPr>
            <a:xfrm>
              <a:off x="1370171" y="5249021"/>
              <a:ext cx="2125908" cy="396044"/>
            </a:xfrm>
            <a:prstGeom prst="roundRect">
              <a:avLst>
                <a:gd name="adj" fmla="val 11023"/>
              </a:avLst>
            </a:prstGeom>
            <a:solidFill>
              <a:srgbClr val="F164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2004162" y="5293155"/>
              <a:ext cx="8579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가입하기</a:t>
              </a:r>
            </a:p>
          </p:txBody>
        </p:sp>
        <p:grpSp>
          <p:nvGrpSpPr>
            <p:cNvPr id="72" name="그룹 71"/>
            <p:cNvGrpSpPr/>
            <p:nvPr/>
          </p:nvGrpSpPr>
          <p:grpSpPr>
            <a:xfrm>
              <a:off x="1874676" y="2713484"/>
              <a:ext cx="1127683" cy="1233948"/>
              <a:chOff x="11052720" y="2351129"/>
              <a:chExt cx="1127683" cy="1233948"/>
            </a:xfrm>
          </p:grpSpPr>
          <p:sp>
            <p:nvSpPr>
              <p:cNvPr id="74" name="이등변 삼각형 73"/>
              <p:cNvSpPr/>
              <p:nvPr/>
            </p:nvSpPr>
            <p:spPr>
              <a:xfrm rot="6050290">
                <a:off x="11429727" y="2894262"/>
                <a:ext cx="741987" cy="639644"/>
              </a:xfrm>
              <a:prstGeom prst="triangle">
                <a:avLst/>
              </a:prstGeom>
              <a:solidFill>
                <a:schemeClr val="bg1"/>
              </a:solidFill>
              <a:ln w="139700">
                <a:solidFill>
                  <a:srgbClr val="0DA2B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5" name="모서리가 둥근 직사각형 74"/>
              <p:cNvSpPr/>
              <p:nvPr/>
            </p:nvSpPr>
            <p:spPr>
              <a:xfrm>
                <a:off x="11553707" y="2419024"/>
                <a:ext cx="626696" cy="625147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139700">
                <a:solidFill>
                  <a:srgbClr val="FAC11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6" name="모서리가 둥근 직사각형 75"/>
              <p:cNvSpPr/>
              <p:nvPr/>
            </p:nvSpPr>
            <p:spPr>
              <a:xfrm rot="20870764">
                <a:off x="11052720" y="2351129"/>
                <a:ext cx="626696" cy="625147"/>
              </a:xfrm>
              <a:prstGeom prst="roundRect">
                <a:avLst>
                  <a:gd name="adj" fmla="val 13731"/>
                </a:avLst>
              </a:prstGeom>
              <a:solidFill>
                <a:schemeClr val="bg1"/>
              </a:solidFill>
              <a:ln w="139700">
                <a:solidFill>
                  <a:srgbClr val="F1646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73" name="TextBox 72"/>
            <p:cNvSpPr txBox="1"/>
            <p:nvPr/>
          </p:nvSpPr>
          <p:spPr>
            <a:xfrm>
              <a:off x="1460989" y="4032275"/>
              <a:ext cx="1901483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400" spc="-15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1646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오픈더월</a:t>
              </a:r>
              <a:endParaRPr lang="ko-KR" altLang="en-US" sz="4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1646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34" name="직사각형 33"/>
          <p:cNvSpPr/>
          <p:nvPr/>
        </p:nvSpPr>
        <p:spPr>
          <a:xfrm>
            <a:off x="8865870" y="5436870"/>
            <a:ext cx="278129" cy="278129"/>
          </a:xfrm>
          <a:prstGeom prst="rect">
            <a:avLst/>
          </a:prstGeom>
          <a:solidFill>
            <a:srgbClr val="F164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" name="슬라이드 번호 개체 틀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33" name="TextBox 32"/>
          <p:cNvSpPr txBox="1"/>
          <p:nvPr/>
        </p:nvSpPr>
        <p:spPr>
          <a:xfrm>
            <a:off x="8812116" y="5462344"/>
            <a:ext cx="2792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</a:t>
            </a:r>
            <a:endParaRPr lang="ko-KR" altLang="en-US" sz="12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1" name="직사각형 40"/>
          <p:cNvSpPr/>
          <p:nvPr/>
        </p:nvSpPr>
        <p:spPr>
          <a:xfrm rot="5400000">
            <a:off x="25528" y="439175"/>
            <a:ext cx="416755" cy="39927"/>
          </a:xfrm>
          <a:prstGeom prst="rect">
            <a:avLst/>
          </a:prstGeom>
          <a:solidFill>
            <a:srgbClr val="F164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44" tIns="60972" rIns="121944" bIns="60972"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5E79F333-EA9F-4810-8969-6A4D5379B72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36795" b="1012"/>
          <a:stretch/>
        </p:blipFill>
        <p:spPr>
          <a:xfrm>
            <a:off x="1200902" y="1697898"/>
            <a:ext cx="2439008" cy="3810867"/>
          </a:xfrm>
          <a:prstGeom prst="rect">
            <a:avLst/>
          </a:prstGeom>
        </p:spPr>
      </p:pic>
      <p:sp>
        <p:nvSpPr>
          <p:cNvPr id="36" name="직사각형 35">
            <a:extLst>
              <a:ext uri="{FF2B5EF4-FFF2-40B4-BE49-F238E27FC236}">
                <a16:creationId xmlns:a16="http://schemas.microsoft.com/office/drawing/2014/main" id="{DA1A10E2-0FB1-450C-804E-3A492EF1F726}"/>
              </a:ext>
            </a:extLst>
          </p:cNvPr>
          <p:cNvSpPr/>
          <p:nvPr/>
        </p:nvSpPr>
        <p:spPr>
          <a:xfrm>
            <a:off x="8316416" y="168152"/>
            <a:ext cx="774943" cy="5862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93D68E3F-A61E-4F20-81AA-6669C3C7B74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6769" y="122472"/>
            <a:ext cx="906307" cy="748156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EC80FD40-A4B9-4A4E-AFBE-B9373794E02F}"/>
              </a:ext>
            </a:extLst>
          </p:cNvPr>
          <p:cNvSpPr txBox="1"/>
          <p:nvPr/>
        </p:nvSpPr>
        <p:spPr>
          <a:xfrm>
            <a:off x="230416" y="168152"/>
            <a:ext cx="11031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1646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 Unicode MS" panose="020B0604020202020204" pitchFamily="50" charset="-127"/>
              </a:rPr>
              <a:t>SUCCESS</a:t>
            </a:r>
            <a:endParaRPr lang="ko-KR" altLang="en-US" sz="2000" spc="-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1646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Arial Unicode MS" panose="020B0604020202020204" pitchFamily="50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27A648E-3F6C-4AEA-B2DB-7EDC60F4B758}"/>
              </a:ext>
            </a:extLst>
          </p:cNvPr>
          <p:cNvSpPr txBox="1"/>
          <p:nvPr/>
        </p:nvSpPr>
        <p:spPr>
          <a:xfrm>
            <a:off x="230416" y="446612"/>
            <a:ext cx="19018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3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anose="020B0604020202020204" pitchFamily="50" charset="-127"/>
              </a:rPr>
              <a:t>항공소프트웨어프로젝트</a:t>
            </a:r>
            <a:endParaRPr lang="ko-KR" altLang="en-US" sz="1400" spc="-13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 Unicode MS" panose="020B06040202020202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1602848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691681" y="1406764"/>
            <a:ext cx="703269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pc="-150" dirty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약품의 종류는 아주 방대하기 때문에 특정 약품으로 간소화를 진행하였다</a:t>
            </a:r>
            <a:r>
              <a:rPr lang="en-US" altLang="ko-KR" spc="-150" dirty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r>
              <a:rPr lang="ko-KR" altLang="en-US" spc="-150" dirty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근이완제는 종류가 </a:t>
            </a:r>
            <a:r>
              <a:rPr lang="en-US" altLang="ko-KR" spc="-150" dirty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10</a:t>
            </a:r>
            <a:r>
              <a:rPr lang="ko-KR" altLang="en-US" spc="-150" dirty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종류 미만이고</a:t>
            </a:r>
            <a:r>
              <a:rPr lang="en-US" altLang="ko-KR" spc="-150" dirty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pc="-150" dirty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특징이 명확하다</a:t>
            </a:r>
            <a:r>
              <a:rPr lang="en-US" altLang="ko-KR" spc="-150" dirty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1691680" y="976457"/>
            <a:ext cx="1960793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200" b="1" spc="-15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특정약품 간소화</a:t>
            </a:r>
          </a:p>
        </p:txBody>
      </p:sp>
      <p:sp>
        <p:nvSpPr>
          <p:cNvPr id="15" name="슬라이드 번호 개체 틀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8</a:t>
            </a:fld>
            <a:endParaRPr lang="ko-KR" altLang="en-US"/>
          </a:p>
        </p:txBody>
      </p:sp>
      <p:grpSp>
        <p:nvGrpSpPr>
          <p:cNvPr id="9" name="그룹 8"/>
          <p:cNvGrpSpPr/>
          <p:nvPr/>
        </p:nvGrpSpPr>
        <p:grpSpPr>
          <a:xfrm>
            <a:off x="-324544" y="943977"/>
            <a:ext cx="1953442" cy="523220"/>
            <a:chOff x="-324544" y="1170577"/>
            <a:chExt cx="1953442" cy="523220"/>
          </a:xfrm>
        </p:grpSpPr>
        <p:sp>
          <p:nvSpPr>
            <p:cNvPr id="8" name="직사각형 7"/>
            <p:cNvSpPr/>
            <p:nvPr/>
          </p:nvSpPr>
          <p:spPr>
            <a:xfrm>
              <a:off x="-324544" y="1273324"/>
              <a:ext cx="1919116" cy="289773"/>
            </a:xfrm>
            <a:prstGeom prst="rect">
              <a:avLst/>
            </a:prstGeom>
            <a:solidFill>
              <a:srgbClr val="F164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" name="직사각형 1"/>
            <p:cNvSpPr/>
            <p:nvPr/>
          </p:nvSpPr>
          <p:spPr>
            <a:xfrm>
              <a:off x="1115616" y="1170577"/>
              <a:ext cx="51328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800" spc="-150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01</a:t>
              </a:r>
              <a:endParaRPr lang="ko-KR" altLang="en-US" sz="28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31" name="직사각형 30"/>
          <p:cNvSpPr/>
          <p:nvPr/>
        </p:nvSpPr>
        <p:spPr>
          <a:xfrm rot="5400000">
            <a:off x="25528" y="439175"/>
            <a:ext cx="416755" cy="39927"/>
          </a:xfrm>
          <a:prstGeom prst="rect">
            <a:avLst/>
          </a:prstGeom>
          <a:solidFill>
            <a:srgbClr val="F164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44" tIns="60972" rIns="121944" bIns="60972"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6C00365-442C-48B3-BB7C-F71A7DDC3C6B}"/>
              </a:ext>
            </a:extLst>
          </p:cNvPr>
          <p:cNvSpPr/>
          <p:nvPr/>
        </p:nvSpPr>
        <p:spPr>
          <a:xfrm>
            <a:off x="8316416" y="168152"/>
            <a:ext cx="774943" cy="5862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C2E18225-6F1F-4E6B-A5EB-F6F2B087390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6769" y="122472"/>
            <a:ext cx="906307" cy="748156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BB5A826B-F03D-4258-A2E0-A1EF46C566B6}"/>
              </a:ext>
            </a:extLst>
          </p:cNvPr>
          <p:cNvSpPr txBox="1"/>
          <p:nvPr/>
        </p:nvSpPr>
        <p:spPr>
          <a:xfrm>
            <a:off x="230416" y="168152"/>
            <a:ext cx="11031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1646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 Unicode MS" panose="020B0604020202020204" pitchFamily="50" charset="-127"/>
              </a:rPr>
              <a:t>SUCCESS</a:t>
            </a:r>
            <a:endParaRPr lang="ko-KR" altLang="en-US" sz="2000" spc="-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1646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Arial Unicode MS" panose="020B0604020202020204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D1D2B62-5216-41B8-B714-33F060EB6010}"/>
              </a:ext>
            </a:extLst>
          </p:cNvPr>
          <p:cNvSpPr txBox="1"/>
          <p:nvPr/>
        </p:nvSpPr>
        <p:spPr>
          <a:xfrm>
            <a:off x="230416" y="446612"/>
            <a:ext cx="19018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3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anose="020B0604020202020204" pitchFamily="50" charset="-127"/>
              </a:rPr>
              <a:t>항공소프트웨어프로젝트</a:t>
            </a:r>
            <a:endParaRPr lang="ko-KR" altLang="en-US" sz="1400" spc="-13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 Unicode MS" panose="020B0604020202020204" pitchFamily="50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ADD4A1A2-9873-41E7-9668-9070D1BE28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49" y="2302658"/>
            <a:ext cx="2030785" cy="1112870"/>
          </a:xfrm>
          <a:prstGeom prst="rect">
            <a:avLst/>
          </a:prstGeom>
        </p:spPr>
      </p:pic>
      <p:sp>
        <p:nvSpPr>
          <p:cNvPr id="36" name="직사각형 35">
            <a:extLst>
              <a:ext uri="{FF2B5EF4-FFF2-40B4-BE49-F238E27FC236}">
                <a16:creationId xmlns:a16="http://schemas.microsoft.com/office/drawing/2014/main" id="{89A8AB69-355D-4BD2-9E05-D38B989F2B06}"/>
              </a:ext>
            </a:extLst>
          </p:cNvPr>
          <p:cNvSpPr/>
          <p:nvPr/>
        </p:nvSpPr>
        <p:spPr>
          <a:xfrm>
            <a:off x="5208028" y="5058832"/>
            <a:ext cx="20307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pc="-150" dirty="0" err="1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푸리나정</a:t>
            </a:r>
            <a:endParaRPr lang="en-US" altLang="ko-KR" spc="-150" dirty="0">
              <a:gradFill>
                <a:gsLst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50000"/>
                    </a:schemeClr>
                  </a:gs>
                </a:gsLst>
                <a:lin ang="5400000" scaled="0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89712FCF-DFF6-4DC4-A2DA-F580C6C8F603}"/>
              </a:ext>
            </a:extLst>
          </p:cNvPr>
          <p:cNvSpPr/>
          <p:nvPr/>
        </p:nvSpPr>
        <p:spPr>
          <a:xfrm>
            <a:off x="2790930" y="5067579"/>
            <a:ext cx="20307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pc="-150" dirty="0" err="1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클로다펜정</a:t>
            </a:r>
            <a:endParaRPr lang="en-US" altLang="ko-KR" spc="-150" dirty="0">
              <a:gradFill>
                <a:gsLst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50000"/>
                    </a:schemeClr>
                  </a:gs>
                </a:gsLst>
                <a:lin ang="5400000" scaled="0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C8A0DDEC-12E9-4633-8A90-FA82791BCD2A}"/>
              </a:ext>
            </a:extLst>
          </p:cNvPr>
          <p:cNvSpPr/>
          <p:nvPr/>
        </p:nvSpPr>
        <p:spPr>
          <a:xfrm>
            <a:off x="7389141" y="5067579"/>
            <a:ext cx="20307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pc="-150" dirty="0" err="1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풀리겐정</a:t>
            </a:r>
            <a:endParaRPr lang="en-US" altLang="ko-KR" spc="-150" dirty="0">
              <a:gradFill>
                <a:gsLst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50000"/>
                    </a:schemeClr>
                  </a:gs>
                </a:gsLst>
                <a:lin ang="5400000" scaled="0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CC388176-D396-4D7E-B320-0D3A8BE483A0}"/>
              </a:ext>
            </a:extLst>
          </p:cNvPr>
          <p:cNvSpPr/>
          <p:nvPr/>
        </p:nvSpPr>
        <p:spPr>
          <a:xfrm>
            <a:off x="5208028" y="3448764"/>
            <a:ext cx="20307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pc="-150" dirty="0" err="1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릴랙슬정</a:t>
            </a:r>
            <a:endParaRPr lang="en-US" altLang="ko-KR" spc="-150" dirty="0">
              <a:gradFill>
                <a:gsLst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50000"/>
                    </a:schemeClr>
                  </a:gs>
                </a:gsLst>
                <a:lin ang="5400000" scaled="0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3BE14F96-936D-4214-9EAD-7B05A2BDC1AE}"/>
              </a:ext>
            </a:extLst>
          </p:cNvPr>
          <p:cNvSpPr/>
          <p:nvPr/>
        </p:nvSpPr>
        <p:spPr>
          <a:xfrm>
            <a:off x="180243" y="3448764"/>
            <a:ext cx="21311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pc="-150" dirty="0" err="1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한미리렉스정</a:t>
            </a:r>
            <a:r>
              <a:rPr lang="ko-KR" altLang="en-US" spc="-150" dirty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pc="-150" dirty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200 mg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42547D5C-DC58-4F63-A9F1-01286D4EFE05}"/>
              </a:ext>
            </a:extLst>
          </p:cNvPr>
          <p:cNvSpPr/>
          <p:nvPr/>
        </p:nvSpPr>
        <p:spPr>
          <a:xfrm>
            <a:off x="2920580" y="3448764"/>
            <a:ext cx="20307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pc="-150" dirty="0" err="1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근속프정</a:t>
            </a:r>
            <a:endParaRPr lang="en-US" altLang="ko-KR" spc="-150" dirty="0">
              <a:gradFill>
                <a:gsLst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50000"/>
                    </a:schemeClr>
                  </a:gs>
                </a:gsLst>
                <a:lin ang="5400000" scaled="0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1B55D956-2376-460A-B5A7-EEADFD9A961A}"/>
              </a:ext>
            </a:extLst>
          </p:cNvPr>
          <p:cNvSpPr/>
          <p:nvPr/>
        </p:nvSpPr>
        <p:spPr>
          <a:xfrm>
            <a:off x="7389141" y="3448764"/>
            <a:ext cx="20307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pc="-150" dirty="0" err="1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속사존정</a:t>
            </a:r>
            <a:endParaRPr lang="en-US" altLang="ko-KR" spc="-150" dirty="0">
              <a:gradFill>
                <a:gsLst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50000"/>
                    </a:schemeClr>
                  </a:gs>
                </a:gsLst>
                <a:lin ang="5400000" scaled="0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D86B81B4-6299-4846-98A9-411AF3A353C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3468" y="2308613"/>
            <a:ext cx="2036789" cy="1112400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E558126E-F69E-4800-BC3D-888D9C44E2B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2989" y="2308613"/>
            <a:ext cx="2036789" cy="1112400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9FAAE1A4-15A1-489E-AB6F-27A9D3BB976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2510" y="2308613"/>
            <a:ext cx="2036789" cy="1112400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A98355DD-716E-48D8-AAD7-BC2C6B546B4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48" y="3911878"/>
            <a:ext cx="2036789" cy="1112400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53707D75-CDF0-4317-8458-5BE630363A93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3469" y="3911878"/>
            <a:ext cx="2036789" cy="1112400"/>
          </a:xfrm>
          <a:prstGeom prst="rect">
            <a:avLst/>
          </a:prstGeom>
        </p:spPr>
      </p:pic>
      <p:pic>
        <p:nvPicPr>
          <p:cNvPr id="53" name="그림 52" descr="테이블이(가) 표시된 사진&#10;&#10;자동 생성된 설명">
            <a:extLst>
              <a:ext uri="{FF2B5EF4-FFF2-40B4-BE49-F238E27FC236}">
                <a16:creationId xmlns:a16="http://schemas.microsoft.com/office/drawing/2014/main" id="{465E63D5-246F-461A-BA06-3EA1CFE1B36C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2990" y="3911878"/>
            <a:ext cx="2036789" cy="1112400"/>
          </a:xfrm>
          <a:prstGeom prst="rect">
            <a:avLst/>
          </a:prstGeom>
        </p:spPr>
      </p:pic>
      <p:pic>
        <p:nvPicPr>
          <p:cNvPr id="55" name="그림 54" descr="테이블이(가) 표시된 사진&#10;&#10;자동 생성된 설명">
            <a:extLst>
              <a:ext uri="{FF2B5EF4-FFF2-40B4-BE49-F238E27FC236}">
                <a16:creationId xmlns:a16="http://schemas.microsoft.com/office/drawing/2014/main" id="{7E094C06-4C82-4690-B602-79817B2A0B49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2511" y="3911878"/>
            <a:ext cx="2036789" cy="1112400"/>
          </a:xfrm>
          <a:prstGeom prst="rect">
            <a:avLst/>
          </a:prstGeom>
        </p:spPr>
      </p:pic>
      <p:sp>
        <p:nvSpPr>
          <p:cNvPr id="56" name="직사각형 55">
            <a:extLst>
              <a:ext uri="{FF2B5EF4-FFF2-40B4-BE49-F238E27FC236}">
                <a16:creationId xmlns:a16="http://schemas.microsoft.com/office/drawing/2014/main" id="{AB492D90-247F-423A-A750-D70649359B30}"/>
              </a:ext>
            </a:extLst>
          </p:cNvPr>
          <p:cNvSpPr/>
          <p:nvPr/>
        </p:nvSpPr>
        <p:spPr>
          <a:xfrm>
            <a:off x="491825" y="5067579"/>
            <a:ext cx="20307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pc="-150" dirty="0" err="1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카바몰프로정</a:t>
            </a:r>
            <a:endParaRPr lang="en-US" altLang="ko-KR" spc="-150" dirty="0">
              <a:gradFill>
                <a:gsLst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50000"/>
                    </a:schemeClr>
                  </a:gs>
                </a:gsLst>
                <a:lin ang="5400000" scaled="0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05891658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그림 87"/>
          <p:cNvPicPr>
            <a:picLocks noChangeAspect="1"/>
          </p:cNvPicPr>
          <p:nvPr/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70000"/>
                    </a14:imgEffect>
                    <a14:imgEffect>
                      <a14:colorTemperature colorTemp="6700"/>
                    </a14:imgEffect>
                    <a14:imgEffect>
                      <a14:brightnessContrast bright="-5000" contras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6" y="814988"/>
            <a:ext cx="9143883" cy="4999484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0" y="814987"/>
            <a:ext cx="9144000" cy="4940181"/>
          </a:xfrm>
          <a:prstGeom prst="rect">
            <a:avLst/>
          </a:prstGeom>
          <a:solidFill>
            <a:schemeClr val="tx1">
              <a:lumMod val="75000"/>
              <a:lumOff val="2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6" name="그룹 5"/>
          <p:cNvGrpSpPr/>
          <p:nvPr/>
        </p:nvGrpSpPr>
        <p:grpSpPr>
          <a:xfrm>
            <a:off x="4814805" y="2369750"/>
            <a:ext cx="3518335" cy="1008845"/>
            <a:chOff x="4814805" y="2369750"/>
            <a:chExt cx="3518335" cy="1008845"/>
          </a:xfrm>
        </p:grpSpPr>
        <p:sp>
          <p:nvSpPr>
            <p:cNvPr id="16" name="직사각형 15"/>
            <p:cNvSpPr/>
            <p:nvPr/>
          </p:nvSpPr>
          <p:spPr>
            <a:xfrm>
              <a:off x="4814805" y="2369750"/>
              <a:ext cx="3518335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4000" b="1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1646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보람 M" panose="02020603020101020101" pitchFamily="18" charset="-127"/>
                  <a:ea typeface="보람 M" panose="02020603020101020101" pitchFamily="18" charset="-127"/>
                </a:rPr>
                <a:t>Project</a:t>
              </a:r>
              <a:r>
                <a:rPr lang="ko-KR" altLang="en-US" sz="4000" b="1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1646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보람 M" panose="02020603020101020101" pitchFamily="18" charset="-127"/>
                  <a:ea typeface="보람 M" panose="02020603020101020101" pitchFamily="18" charset="-127"/>
                </a:rPr>
                <a:t> 세부사항</a:t>
              </a:r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4958821" y="2996952"/>
              <a:ext cx="2411238" cy="38164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ko-KR" sz="16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" panose="020D0604000000000000" pitchFamily="50" charset="-127"/>
                  <a:ea typeface="나눔고딕" panose="020D0604000000000000" pitchFamily="50" charset="-127"/>
                </a:rPr>
                <a:t>3. </a:t>
              </a:r>
              <a:r>
                <a:rPr lang="ko-KR" altLang="en-US" sz="16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" panose="020D0604000000000000" pitchFamily="50" charset="-127"/>
                  <a:ea typeface="나눔고딕" panose="020D0604000000000000" pitchFamily="50" charset="-127"/>
                </a:rPr>
                <a:t>어플리케이션 레이아웃</a:t>
              </a:r>
              <a:endParaRPr lang="en-US" altLang="ko-KR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68" name="그룹 67"/>
          <p:cNvGrpSpPr/>
          <p:nvPr/>
        </p:nvGrpSpPr>
        <p:grpSpPr>
          <a:xfrm>
            <a:off x="1104514" y="1161829"/>
            <a:ext cx="2603390" cy="4720345"/>
            <a:chOff x="1119122" y="1467108"/>
            <a:chExt cx="2603390" cy="4720345"/>
          </a:xfrm>
        </p:grpSpPr>
        <p:grpSp>
          <p:nvGrpSpPr>
            <p:cNvPr id="69" name="그룹 68"/>
            <p:cNvGrpSpPr/>
            <p:nvPr/>
          </p:nvGrpSpPr>
          <p:grpSpPr>
            <a:xfrm>
              <a:off x="1119122" y="1467108"/>
              <a:ext cx="2603390" cy="4720345"/>
              <a:chOff x="1119122" y="1412240"/>
              <a:chExt cx="2603390" cy="4720345"/>
            </a:xfrm>
          </p:grpSpPr>
          <p:sp>
            <p:nvSpPr>
              <p:cNvPr id="77" name="모서리가 둥근 직사각형 76"/>
              <p:cNvSpPr/>
              <p:nvPr/>
            </p:nvSpPr>
            <p:spPr>
              <a:xfrm>
                <a:off x="1154522" y="1412240"/>
                <a:ext cx="2567990" cy="4720345"/>
              </a:xfrm>
              <a:prstGeom prst="roundRect">
                <a:avLst>
                  <a:gd name="adj" fmla="val 12066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8" name="모서리가 둥근 직사각형 77"/>
              <p:cNvSpPr/>
              <p:nvPr/>
            </p:nvSpPr>
            <p:spPr>
              <a:xfrm>
                <a:off x="2172888" y="1581530"/>
                <a:ext cx="483985" cy="5481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9" name="타원 78"/>
              <p:cNvSpPr/>
              <p:nvPr/>
            </p:nvSpPr>
            <p:spPr>
              <a:xfrm>
                <a:off x="2710685" y="1572931"/>
                <a:ext cx="72008" cy="72008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0" name="모서리가 둥근 직사각형 79"/>
              <p:cNvSpPr/>
              <p:nvPr/>
            </p:nvSpPr>
            <p:spPr>
              <a:xfrm>
                <a:off x="2224257" y="5863099"/>
                <a:ext cx="428521" cy="149871"/>
              </a:xfrm>
              <a:prstGeom prst="roundRect">
                <a:avLst>
                  <a:gd name="adj" fmla="val 29046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1" name="모서리가 둥근 직사각형 80"/>
              <p:cNvSpPr/>
              <p:nvPr/>
            </p:nvSpPr>
            <p:spPr>
              <a:xfrm>
                <a:off x="1227619" y="1797573"/>
                <a:ext cx="2421797" cy="3961604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pic>
            <p:nvPicPr>
              <p:cNvPr id="82" name="Picture 10" descr="https://fbcdn-sphotos-d-a.akamaihd.net/hphotos-ak-xap1/v/t1.0-9/10388642_831598826910856_6262749271472818025_n.jpg?oh=7ed2562bd10bfd76eb0a3075ada36987&amp;oe=55F0B8BF&amp;__gda__=1441791843_06999874605f802498a431dc41616efc"/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96075"/>
              <a:stretch/>
            </p:blipFill>
            <p:spPr bwMode="auto">
              <a:xfrm>
                <a:off x="1215510" y="1799033"/>
                <a:ext cx="2446015" cy="14927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4" name="모서리가 둥근 직사각형 83"/>
              <p:cNvSpPr/>
              <p:nvPr/>
            </p:nvSpPr>
            <p:spPr>
              <a:xfrm rot="16200000">
                <a:off x="999091" y="3328685"/>
                <a:ext cx="305956" cy="65894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5" name="모서리가 둥근 직사각형 84"/>
              <p:cNvSpPr/>
              <p:nvPr/>
            </p:nvSpPr>
            <p:spPr>
              <a:xfrm rot="16200000">
                <a:off x="1057582" y="2563778"/>
                <a:ext cx="208975" cy="65894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6" name="모서리가 둥근 직사각형 85"/>
              <p:cNvSpPr/>
              <p:nvPr/>
            </p:nvSpPr>
            <p:spPr>
              <a:xfrm rot="16200000">
                <a:off x="1057582" y="2929040"/>
                <a:ext cx="208975" cy="65894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70" name="모서리가 둥근 직사각형 69"/>
            <p:cNvSpPr/>
            <p:nvPr/>
          </p:nvSpPr>
          <p:spPr>
            <a:xfrm>
              <a:off x="1370171" y="5249021"/>
              <a:ext cx="2125908" cy="396044"/>
            </a:xfrm>
            <a:prstGeom prst="roundRect">
              <a:avLst>
                <a:gd name="adj" fmla="val 11023"/>
              </a:avLst>
            </a:prstGeom>
            <a:solidFill>
              <a:srgbClr val="F164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2004162" y="5293155"/>
              <a:ext cx="8579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가입하기</a:t>
              </a:r>
            </a:p>
          </p:txBody>
        </p:sp>
        <p:grpSp>
          <p:nvGrpSpPr>
            <p:cNvPr id="72" name="그룹 71"/>
            <p:cNvGrpSpPr/>
            <p:nvPr/>
          </p:nvGrpSpPr>
          <p:grpSpPr>
            <a:xfrm>
              <a:off x="1874676" y="2713484"/>
              <a:ext cx="1127683" cy="1233948"/>
              <a:chOff x="11052720" y="2351129"/>
              <a:chExt cx="1127683" cy="1233948"/>
            </a:xfrm>
          </p:grpSpPr>
          <p:sp>
            <p:nvSpPr>
              <p:cNvPr id="74" name="이등변 삼각형 73"/>
              <p:cNvSpPr/>
              <p:nvPr/>
            </p:nvSpPr>
            <p:spPr>
              <a:xfrm rot="6050290">
                <a:off x="11429727" y="2894262"/>
                <a:ext cx="741987" cy="639644"/>
              </a:xfrm>
              <a:prstGeom prst="triangle">
                <a:avLst/>
              </a:prstGeom>
              <a:solidFill>
                <a:schemeClr val="bg1"/>
              </a:solidFill>
              <a:ln w="139700">
                <a:solidFill>
                  <a:srgbClr val="0DA2B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5" name="모서리가 둥근 직사각형 74"/>
              <p:cNvSpPr/>
              <p:nvPr/>
            </p:nvSpPr>
            <p:spPr>
              <a:xfrm>
                <a:off x="11553707" y="2419024"/>
                <a:ext cx="626696" cy="625147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139700">
                <a:solidFill>
                  <a:srgbClr val="FAC11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6" name="모서리가 둥근 직사각형 75"/>
              <p:cNvSpPr/>
              <p:nvPr/>
            </p:nvSpPr>
            <p:spPr>
              <a:xfrm rot="20870764">
                <a:off x="11052720" y="2351129"/>
                <a:ext cx="626696" cy="625147"/>
              </a:xfrm>
              <a:prstGeom prst="roundRect">
                <a:avLst>
                  <a:gd name="adj" fmla="val 13731"/>
                </a:avLst>
              </a:prstGeom>
              <a:solidFill>
                <a:schemeClr val="bg1"/>
              </a:solidFill>
              <a:ln w="139700">
                <a:solidFill>
                  <a:srgbClr val="F1646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73" name="TextBox 72"/>
            <p:cNvSpPr txBox="1"/>
            <p:nvPr/>
          </p:nvSpPr>
          <p:spPr>
            <a:xfrm>
              <a:off x="1460989" y="4032275"/>
              <a:ext cx="1901483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400" spc="-15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1646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오픈더월</a:t>
              </a:r>
              <a:endParaRPr lang="ko-KR" altLang="en-US" sz="4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1646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34" name="직사각형 33"/>
          <p:cNvSpPr/>
          <p:nvPr/>
        </p:nvSpPr>
        <p:spPr>
          <a:xfrm>
            <a:off x="8865870" y="5436870"/>
            <a:ext cx="278129" cy="278129"/>
          </a:xfrm>
          <a:prstGeom prst="rect">
            <a:avLst/>
          </a:prstGeom>
          <a:solidFill>
            <a:srgbClr val="F164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" name="슬라이드 번호 개체 틀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33" name="TextBox 32"/>
          <p:cNvSpPr txBox="1"/>
          <p:nvPr/>
        </p:nvSpPr>
        <p:spPr>
          <a:xfrm>
            <a:off x="8844175" y="5462344"/>
            <a:ext cx="2471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</a:t>
            </a:r>
            <a:endParaRPr lang="ko-KR" altLang="en-US" sz="12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1" name="직사각형 40"/>
          <p:cNvSpPr/>
          <p:nvPr/>
        </p:nvSpPr>
        <p:spPr>
          <a:xfrm rot="5400000">
            <a:off x="25528" y="439175"/>
            <a:ext cx="416755" cy="39927"/>
          </a:xfrm>
          <a:prstGeom prst="rect">
            <a:avLst/>
          </a:prstGeom>
          <a:solidFill>
            <a:srgbClr val="F164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44" tIns="60972" rIns="121944" bIns="60972"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5E79F333-EA9F-4810-8969-6A4D5379B72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36795" b="1012"/>
          <a:stretch/>
        </p:blipFill>
        <p:spPr>
          <a:xfrm>
            <a:off x="1200902" y="1697898"/>
            <a:ext cx="2439008" cy="3810867"/>
          </a:xfrm>
          <a:prstGeom prst="rect">
            <a:avLst/>
          </a:prstGeom>
        </p:spPr>
      </p:pic>
      <p:sp>
        <p:nvSpPr>
          <p:cNvPr id="36" name="직사각형 35">
            <a:extLst>
              <a:ext uri="{FF2B5EF4-FFF2-40B4-BE49-F238E27FC236}">
                <a16:creationId xmlns:a16="http://schemas.microsoft.com/office/drawing/2014/main" id="{DA1A10E2-0FB1-450C-804E-3A492EF1F726}"/>
              </a:ext>
            </a:extLst>
          </p:cNvPr>
          <p:cNvSpPr/>
          <p:nvPr/>
        </p:nvSpPr>
        <p:spPr>
          <a:xfrm>
            <a:off x="8316416" y="168152"/>
            <a:ext cx="774943" cy="5862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93D68E3F-A61E-4F20-81AA-6669C3C7B74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6769" y="122472"/>
            <a:ext cx="906307" cy="748156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EC80FD40-A4B9-4A4E-AFBE-B9373794E02F}"/>
              </a:ext>
            </a:extLst>
          </p:cNvPr>
          <p:cNvSpPr txBox="1"/>
          <p:nvPr/>
        </p:nvSpPr>
        <p:spPr>
          <a:xfrm>
            <a:off x="230416" y="168152"/>
            <a:ext cx="11031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1646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 Unicode MS" panose="020B0604020202020204" pitchFamily="50" charset="-127"/>
              </a:rPr>
              <a:t>SUCCESS</a:t>
            </a:r>
            <a:endParaRPr lang="ko-KR" altLang="en-US" sz="2000" spc="-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1646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Arial Unicode MS" panose="020B0604020202020204" pitchFamily="50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27A648E-3F6C-4AEA-B2DB-7EDC60F4B758}"/>
              </a:ext>
            </a:extLst>
          </p:cNvPr>
          <p:cNvSpPr txBox="1"/>
          <p:nvPr/>
        </p:nvSpPr>
        <p:spPr>
          <a:xfrm>
            <a:off x="230416" y="446612"/>
            <a:ext cx="19018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3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anose="020B0604020202020204" pitchFamily="50" charset="-127"/>
              </a:rPr>
              <a:t>항공소프트웨어프로젝트</a:t>
            </a:r>
            <a:endParaRPr lang="ko-KR" altLang="en-US" sz="1400" spc="-13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 Unicode MS" panose="020B06040202020202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2045865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1646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bg1">
              <a:lumMod val="75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dirty="0" err="1" smtClean="0">
            <a:ln>
              <a:solidFill>
                <a:schemeClr val="accent1">
                  <a:alpha val="0"/>
                </a:schemeClr>
              </a:solidFill>
            </a:ln>
            <a:latin typeface="나눔고딕" panose="020D0604000000000000" pitchFamily="50" charset="-127"/>
            <a:ea typeface="나눔고딕" panose="020D0604000000000000" pitchFamily="50" charset="-127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3810</TotalTime>
  <Words>678</Words>
  <Application>Microsoft Office PowerPoint</Application>
  <PresentationFormat>화면 슬라이드 쇼(16:10)</PresentationFormat>
  <Paragraphs>228</Paragraphs>
  <Slides>23</Slides>
  <Notes>21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35" baseType="lpstr">
      <vt:lpstr>나눔스퀘어</vt:lpstr>
      <vt:lpstr>Arial</vt:lpstr>
      <vt:lpstr>나눔스퀘어 Bold</vt:lpstr>
      <vt:lpstr>맑은 고딕</vt:lpstr>
      <vt:lpstr>야놀자 야체 B</vt:lpstr>
      <vt:lpstr>나눔고딕 ExtraBold</vt:lpstr>
      <vt:lpstr>배달의민족 주아</vt:lpstr>
      <vt:lpstr>나눔바른고딕 Light</vt:lpstr>
      <vt:lpstr>나눔손글씨 펜</vt:lpstr>
      <vt:lpstr>나눔고딕</vt:lpstr>
      <vt:lpstr>보람 M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R&amp;D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Corporation</dc:creator>
  <cp:lastModifiedBy>항공소프트웨어공학전공 김정빈</cp:lastModifiedBy>
  <cp:revision>266</cp:revision>
  <dcterms:created xsi:type="dcterms:W3CDTF">2006-10-05T04:04:58Z</dcterms:created>
  <dcterms:modified xsi:type="dcterms:W3CDTF">2021-03-07T15:08:06Z</dcterms:modified>
</cp:coreProperties>
</file>